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5"/>
  </p:notesMasterIdLst>
  <p:sldIdLst>
    <p:sldId id="256" r:id="rId2"/>
    <p:sldId id="260" r:id="rId3"/>
    <p:sldId id="257" r:id="rId4"/>
    <p:sldId id="280" r:id="rId5"/>
    <p:sldId id="273" r:id="rId6"/>
    <p:sldId id="308" r:id="rId7"/>
    <p:sldId id="271" r:id="rId8"/>
    <p:sldId id="281" r:id="rId9"/>
    <p:sldId id="309" r:id="rId10"/>
    <p:sldId id="310" r:id="rId11"/>
    <p:sldId id="288" r:id="rId12"/>
    <p:sldId id="311" r:id="rId13"/>
    <p:sldId id="283" r:id="rId14"/>
  </p:sldIdLst>
  <p:sldSz cx="9144000" cy="5143500" type="screen16x9"/>
  <p:notesSz cx="6858000" cy="9144000"/>
  <p:embeddedFontLst>
    <p:embeddedFont>
      <p:font typeface="Gothic A1" panose="020B0604020202020204" charset="-127"/>
      <p:regular r:id="rId16"/>
      <p:bold r:id="rId17"/>
    </p:embeddedFont>
    <p:embeddedFont>
      <p:font typeface="Gothic A1 Black" panose="020B0604020202020204" charset="-127"/>
      <p:bold r:id="rId18"/>
    </p:embeddedFont>
    <p:embeddedFont>
      <p:font typeface="Arial Black" panose="020B0A04020102020204" pitchFamily="34" charset="0"/>
      <p:bold r:id="rId19"/>
    </p:embeddedFont>
    <p:embeddedFont>
      <p:font typeface="Barlow" panose="00000500000000000000" pitchFamily="2" charset="0"/>
      <p:regular r:id="rId20"/>
      <p:bold r:id="rId21"/>
      <p:italic r:id="rId22"/>
      <p:boldItalic r:id="rId23"/>
    </p:embeddedFont>
    <p:embeddedFont>
      <p:font typeface="Lato" panose="020F0502020204030203" pitchFamily="34" charset="0"/>
      <p:regular r:id="rId24"/>
      <p:bold r:id="rId25"/>
      <p:italic r:id="rId26"/>
      <p:boldItalic r:id="rId27"/>
    </p:embeddedFont>
    <p:embeddedFont>
      <p:font typeface="Montserrat" panose="00000500000000000000" pitchFamily="2" charset="0"/>
      <p:regular r:id="rId28"/>
      <p:bold r:id="rId29"/>
      <p:italic r:id="rId30"/>
      <p:boldItalic r:id="rId31"/>
    </p:embeddedFont>
    <p:embeddedFont>
      <p:font typeface="Montserrat Black" panose="00000A00000000000000" pitchFamily="2" charset="0"/>
      <p:bold r:id="rId32"/>
      <p:boldItalic r:id="rId33"/>
    </p:embeddedFont>
    <p:embeddedFont>
      <p:font typeface="Montserrat ExtraBold" panose="00000900000000000000" pitchFamily="2" charset="0"/>
      <p:bold r:id="rId34"/>
      <p:boldItalic r:id="rId35"/>
    </p:embeddedFont>
    <p:embeddedFont>
      <p:font typeface="Montserrat SemiBold" panose="00000700000000000000" pitchFamily="2" charset="0"/>
      <p:regular r:id="rId36"/>
      <p:bold r:id="rId37"/>
      <p:italic r:id="rId38"/>
      <p:boldItalic r:id="rId39"/>
    </p:embeddedFont>
    <p:embeddedFont>
      <p:font typeface="Raleway" pitchFamily="2" charset="0"/>
      <p:regular r:id="rId40"/>
      <p:bold r:id="rId41"/>
      <p:italic r:id="rId42"/>
      <p:boldItalic r:id="rId43"/>
    </p:embeddedFont>
    <p:embeddedFont>
      <p:font typeface="Roboto" panose="02000000000000000000" pitchFamily="2"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3B3277-8F64-47BD-9BAD-BA31D0F67C79}">
  <a:tblStyle styleId="{5D3B3277-8F64-47BD-9BAD-BA31D0F67C7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BBF7AC3-BB37-4493-B5BE-45FF0504638A}"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263" autoAdjust="0"/>
  </p:normalViewPr>
  <p:slideViewPr>
    <p:cSldViewPr snapToGrid="0">
      <p:cViewPr varScale="1">
        <p:scale>
          <a:sx n="103" d="100"/>
          <a:sy n="103" d="100"/>
        </p:scale>
        <p:origin x="8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font" Target="fonts/font24.fntdata"/><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font" Target="fonts/font27.fntdata"/><Relationship Id="rId47" Type="http://schemas.openxmlformats.org/officeDocument/2006/relationships/font" Target="fonts/font32.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9" Type="http://schemas.openxmlformats.org/officeDocument/2006/relationships/font" Target="fonts/font14.fntdata"/><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font" Target="fonts/font25.fntdata"/><Relationship Id="rId45" Type="http://schemas.openxmlformats.org/officeDocument/2006/relationships/font" Target="fonts/font30.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4" Type="http://schemas.openxmlformats.org/officeDocument/2006/relationships/font" Target="fonts/font2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font" Target="fonts/font28.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 Id="rId46" Type="http://schemas.openxmlformats.org/officeDocument/2006/relationships/font" Target="fonts/font31.fntdata"/><Relationship Id="rId20" Type="http://schemas.openxmlformats.org/officeDocument/2006/relationships/font" Target="fonts/font5.fntdata"/><Relationship Id="rId41"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b7d3cee5e7_1_2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b7d3cee5e7_1_2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b764b1c57b_0_9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b764b1c57b_0_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b764b1c57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b764b1c57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b7d3cee5e7_1_2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b7d3cee5e7_1_2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b7d3cee5e7_1_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b7d3cee5e7_1_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645495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b7d3cee5e7_1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b7d3cee5e7_1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b7d3cee5e7_1_2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b7d3cee5e7_1_2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b7d3cee5e7_1_27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b7d3cee5e7_1_27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4"/>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540250"/>
            <a:ext cx="5622600" cy="2115900"/>
          </a:xfrm>
          <a:prstGeom prst="rect">
            <a:avLst/>
          </a:prstGeom>
        </p:spPr>
        <p:txBody>
          <a:bodyPr spcFirstLastPara="1" wrap="square" lIns="91425" tIns="91425" rIns="91425" bIns="91425" anchor="t" anchorCtr="0">
            <a:normAutofit/>
          </a:bodyPr>
          <a:lstStyle>
            <a:lvl1pPr lvl="0">
              <a:spcBef>
                <a:spcPts val="0"/>
              </a:spcBef>
              <a:spcAft>
                <a:spcPts val="0"/>
              </a:spcAft>
              <a:buSzPts val="5200"/>
              <a:buNone/>
              <a:defRPr sz="4800">
                <a:solidFill>
                  <a:schemeClr val="accen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50" y="2656150"/>
            <a:ext cx="3867300" cy="424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800"/>
              <a:buNone/>
              <a:defRPr sz="14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5400000">
            <a:off x="-7167" y="3381600"/>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885375" y="3381600"/>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757938" y="3381600"/>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3997843" y="-69"/>
            <a:ext cx="5146200" cy="5146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5"/>
        </a:solidFill>
        <a:effectLst/>
      </p:bgPr>
    </p:bg>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None/>
              <a:defRPr>
                <a:solidFill>
                  <a:schemeClr val="accent1"/>
                </a:solidFill>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27" name="Google Shape;27;p4"/>
          <p:cNvSpPr txBox="1">
            <a:spLocks noGrp="1"/>
          </p:cNvSpPr>
          <p:nvPr>
            <p:ph type="subTitle" idx="1"/>
          </p:nvPr>
        </p:nvSpPr>
        <p:spPr>
          <a:xfrm>
            <a:off x="713250" y="1184862"/>
            <a:ext cx="7717500" cy="34473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Font typeface="Barlow"/>
              <a:buChar char="●"/>
              <a:defRPr sz="1150"/>
            </a:lvl1pPr>
            <a:lvl2pPr lvl="1" rtl="0">
              <a:spcBef>
                <a:spcPts val="0"/>
              </a:spcBef>
              <a:spcAft>
                <a:spcPts val="0"/>
              </a:spcAft>
              <a:buSzPts val="1400"/>
              <a:buFont typeface="Barlow"/>
              <a:buChar char="○"/>
              <a:defRPr/>
            </a:lvl2pPr>
            <a:lvl3pPr lvl="2" rtl="0">
              <a:spcBef>
                <a:spcPts val="0"/>
              </a:spcBef>
              <a:spcAft>
                <a:spcPts val="0"/>
              </a:spcAft>
              <a:buSzPts val="1400"/>
              <a:buFont typeface="Barlow"/>
              <a:buChar char="■"/>
              <a:defRPr/>
            </a:lvl3pPr>
            <a:lvl4pPr lvl="3" rtl="0">
              <a:spcBef>
                <a:spcPts val="0"/>
              </a:spcBef>
              <a:spcAft>
                <a:spcPts val="0"/>
              </a:spcAft>
              <a:buSzPts val="1400"/>
              <a:buFont typeface="Barlow"/>
              <a:buChar char="●"/>
              <a:defRPr/>
            </a:lvl4pPr>
            <a:lvl5pPr lvl="4" rtl="0">
              <a:spcBef>
                <a:spcPts val="0"/>
              </a:spcBef>
              <a:spcAft>
                <a:spcPts val="0"/>
              </a:spcAft>
              <a:buSzPts val="1400"/>
              <a:buFont typeface="Barlow"/>
              <a:buChar char="○"/>
              <a:defRPr/>
            </a:lvl5pPr>
            <a:lvl6pPr lvl="5" rtl="0">
              <a:spcBef>
                <a:spcPts val="0"/>
              </a:spcBef>
              <a:spcAft>
                <a:spcPts val="0"/>
              </a:spcAft>
              <a:buSzPts val="1400"/>
              <a:buFont typeface="Barlow"/>
              <a:buChar char="■"/>
              <a:defRPr/>
            </a:lvl6pPr>
            <a:lvl7pPr lvl="6" rtl="0">
              <a:spcBef>
                <a:spcPts val="0"/>
              </a:spcBef>
              <a:spcAft>
                <a:spcPts val="0"/>
              </a:spcAft>
              <a:buSzPts val="1400"/>
              <a:buFont typeface="Barlow"/>
              <a:buChar char="●"/>
              <a:defRPr/>
            </a:lvl7pPr>
            <a:lvl8pPr lvl="7" rtl="0">
              <a:spcBef>
                <a:spcPts val="0"/>
              </a:spcBef>
              <a:spcAft>
                <a:spcPts val="0"/>
              </a:spcAft>
              <a:buSzPts val="1400"/>
              <a:buFont typeface="Barlow"/>
              <a:buChar char="○"/>
              <a:defRPr/>
            </a:lvl8pPr>
            <a:lvl9pPr lvl="8" rtl="0">
              <a:spcBef>
                <a:spcPts val="0"/>
              </a:spcBef>
              <a:spcAft>
                <a:spcPts val="0"/>
              </a:spcAft>
              <a:buSzPts val="1400"/>
              <a:buFont typeface="Barlow"/>
              <a:buChar char="■"/>
              <a:defRPr/>
            </a:lvl9pPr>
          </a:lstStyle>
          <a:p>
            <a:endParaRPr/>
          </a:p>
        </p:txBody>
      </p:sp>
      <p:sp>
        <p:nvSpPr>
          <p:cNvPr id="28" name="Google Shape;28;p4"/>
          <p:cNvSpPr/>
          <p:nvPr/>
        </p:nvSpPr>
        <p:spPr>
          <a:xfrm rot="10800000">
            <a:off x="8124625" y="-1193425"/>
            <a:ext cx="2051100" cy="2051100"/>
          </a:xfrm>
          <a:prstGeom prst="blockArc">
            <a:avLst>
              <a:gd name="adj1" fmla="val 10800000"/>
              <a:gd name="adj2" fmla="val 21599915"/>
              <a:gd name="adj3" fmla="val 1523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5400000">
            <a:off x="-677900" y="-815450"/>
            <a:ext cx="1355700" cy="13557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flipH="1">
            <a:off x="8430901" y="4422700"/>
            <a:ext cx="713100" cy="7134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5"/>
        </a:solidFill>
        <a:effectLst/>
      </p:bgPr>
    </p:bg>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None/>
              <a:defRPr>
                <a:solidFill>
                  <a:schemeClr val="accent1"/>
                </a:solidFill>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MAIN_POINT_1">
    <p:bg>
      <p:bgPr>
        <a:solidFill>
          <a:schemeClr val="accent5"/>
        </a:solidFill>
        <a:effectLst/>
      </p:bgPr>
    </p:bg>
    <p:spTree>
      <p:nvGrpSpPr>
        <p:cNvPr id="1" name="Shape 86"/>
        <p:cNvGrpSpPr/>
        <p:nvPr/>
      </p:nvGrpSpPr>
      <p:grpSpPr>
        <a:xfrm>
          <a:off x="0" y="0"/>
          <a:ext cx="0" cy="0"/>
          <a:chOff x="0" y="0"/>
          <a:chExt cx="0" cy="0"/>
        </a:xfrm>
      </p:grpSpPr>
      <p:sp>
        <p:nvSpPr>
          <p:cNvPr id="87" name="Google Shape;87;p14"/>
          <p:cNvSpPr/>
          <p:nvPr/>
        </p:nvSpPr>
        <p:spPr>
          <a:xfrm>
            <a:off x="0" y="1139850"/>
            <a:ext cx="9144000" cy="316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txBox="1">
            <a:spLocks noGrp="1"/>
          </p:cNvSpPr>
          <p:nvPr>
            <p:ph type="subTitle" idx="1"/>
          </p:nvPr>
        </p:nvSpPr>
        <p:spPr>
          <a:xfrm>
            <a:off x="2638025" y="3554001"/>
            <a:ext cx="3858900" cy="3693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1800"/>
              <a:buFont typeface="Montserrat ExtraBold"/>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9" name="Google Shape;89;p14"/>
          <p:cNvSpPr txBox="1">
            <a:spLocks noGrp="1"/>
          </p:cNvSpPr>
          <p:nvPr>
            <p:ph type="title"/>
          </p:nvPr>
        </p:nvSpPr>
        <p:spPr>
          <a:xfrm>
            <a:off x="2047500" y="1520200"/>
            <a:ext cx="5049000" cy="19485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800"/>
              <a:buNone/>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
        <p:nvSpPr>
          <p:cNvPr id="90" name="Google Shape;90;p14"/>
          <p:cNvSpPr/>
          <p:nvPr/>
        </p:nvSpPr>
        <p:spPr>
          <a:xfrm rot="10800000">
            <a:off x="6" y="3425548"/>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p:nvPr/>
        </p:nvSpPr>
        <p:spPr>
          <a:xfrm rot="10800000">
            <a:off x="6" y="4303756"/>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4"/>
          <p:cNvSpPr/>
          <p:nvPr/>
        </p:nvSpPr>
        <p:spPr>
          <a:xfrm rot="-5400000">
            <a:off x="6" y="1660444"/>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4"/>
          <p:cNvSpPr/>
          <p:nvPr/>
        </p:nvSpPr>
        <p:spPr>
          <a:xfrm rot="10800000">
            <a:off x="6142625" y="-1148250"/>
            <a:ext cx="2288100" cy="2288100"/>
          </a:xfrm>
          <a:prstGeom prst="blockArc">
            <a:avLst>
              <a:gd name="adj1" fmla="val 10800000"/>
              <a:gd name="adj2" fmla="val 21599915"/>
              <a:gd name="adj3" fmla="val 1523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p:nvPr/>
        </p:nvSpPr>
        <p:spPr>
          <a:xfrm flipH="1">
            <a:off x="6723000" y="2725175"/>
            <a:ext cx="2421000" cy="24210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2">
    <p:bg>
      <p:bgPr>
        <a:solidFill>
          <a:schemeClr val="accent5"/>
        </a:solidFill>
        <a:effectLst/>
      </p:bgPr>
    </p:bg>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xfrm>
            <a:off x="713250" y="448056"/>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Font typeface="Montserrat ExtraBold"/>
              <a:buNone/>
              <a:defRPr>
                <a:solidFill>
                  <a:schemeClr val="accent1"/>
                </a:solidFill>
              </a:defRPr>
            </a:lvl1pPr>
            <a:lvl2pPr lvl="1" algn="ctr" rtl="0">
              <a:spcBef>
                <a:spcPts val="0"/>
              </a:spcBef>
              <a:spcAft>
                <a:spcPts val="0"/>
              </a:spcAft>
              <a:buClr>
                <a:schemeClr val="accent1"/>
              </a:buClr>
              <a:buSzPts val="2800"/>
              <a:buFont typeface="Montserrat ExtraBold"/>
              <a:buNone/>
              <a:defRPr>
                <a:solidFill>
                  <a:schemeClr val="accent1"/>
                </a:solidFill>
                <a:latin typeface="Montserrat ExtraBold"/>
                <a:ea typeface="Montserrat ExtraBold"/>
                <a:cs typeface="Montserrat ExtraBold"/>
                <a:sym typeface="Montserrat ExtraBold"/>
              </a:defRPr>
            </a:lvl2pPr>
            <a:lvl3pPr lvl="2" algn="ctr" rtl="0">
              <a:spcBef>
                <a:spcPts val="0"/>
              </a:spcBef>
              <a:spcAft>
                <a:spcPts val="0"/>
              </a:spcAft>
              <a:buClr>
                <a:schemeClr val="accent1"/>
              </a:buClr>
              <a:buSzPts val="2800"/>
              <a:buFont typeface="Montserrat ExtraBold"/>
              <a:buNone/>
              <a:defRPr>
                <a:solidFill>
                  <a:schemeClr val="accent1"/>
                </a:solidFill>
                <a:latin typeface="Montserrat ExtraBold"/>
                <a:ea typeface="Montserrat ExtraBold"/>
                <a:cs typeface="Montserrat ExtraBold"/>
                <a:sym typeface="Montserrat ExtraBold"/>
              </a:defRPr>
            </a:lvl3pPr>
            <a:lvl4pPr lvl="3" algn="ctr" rtl="0">
              <a:spcBef>
                <a:spcPts val="0"/>
              </a:spcBef>
              <a:spcAft>
                <a:spcPts val="0"/>
              </a:spcAft>
              <a:buClr>
                <a:schemeClr val="accent1"/>
              </a:buClr>
              <a:buSzPts val="2800"/>
              <a:buFont typeface="Montserrat ExtraBold"/>
              <a:buNone/>
              <a:defRPr>
                <a:solidFill>
                  <a:schemeClr val="accent1"/>
                </a:solidFill>
                <a:latin typeface="Montserrat ExtraBold"/>
                <a:ea typeface="Montserrat ExtraBold"/>
                <a:cs typeface="Montserrat ExtraBold"/>
                <a:sym typeface="Montserrat ExtraBold"/>
              </a:defRPr>
            </a:lvl4pPr>
            <a:lvl5pPr lvl="4" algn="ctr" rtl="0">
              <a:spcBef>
                <a:spcPts val="0"/>
              </a:spcBef>
              <a:spcAft>
                <a:spcPts val="0"/>
              </a:spcAft>
              <a:buClr>
                <a:schemeClr val="accent1"/>
              </a:buClr>
              <a:buSzPts val="2800"/>
              <a:buFont typeface="Montserrat ExtraBold"/>
              <a:buNone/>
              <a:defRPr>
                <a:solidFill>
                  <a:schemeClr val="accent1"/>
                </a:solidFill>
                <a:latin typeface="Montserrat ExtraBold"/>
                <a:ea typeface="Montserrat ExtraBold"/>
                <a:cs typeface="Montserrat ExtraBold"/>
                <a:sym typeface="Montserrat ExtraBold"/>
              </a:defRPr>
            </a:lvl5pPr>
            <a:lvl6pPr lvl="5" algn="ctr" rtl="0">
              <a:spcBef>
                <a:spcPts val="0"/>
              </a:spcBef>
              <a:spcAft>
                <a:spcPts val="0"/>
              </a:spcAft>
              <a:buClr>
                <a:schemeClr val="accent1"/>
              </a:buClr>
              <a:buSzPts val="2800"/>
              <a:buFont typeface="Montserrat ExtraBold"/>
              <a:buNone/>
              <a:defRPr>
                <a:solidFill>
                  <a:schemeClr val="accent1"/>
                </a:solidFill>
                <a:latin typeface="Montserrat ExtraBold"/>
                <a:ea typeface="Montserrat ExtraBold"/>
                <a:cs typeface="Montserrat ExtraBold"/>
                <a:sym typeface="Montserrat ExtraBold"/>
              </a:defRPr>
            </a:lvl6pPr>
            <a:lvl7pPr lvl="6" algn="ctr" rtl="0">
              <a:spcBef>
                <a:spcPts val="0"/>
              </a:spcBef>
              <a:spcAft>
                <a:spcPts val="0"/>
              </a:spcAft>
              <a:buClr>
                <a:schemeClr val="accent1"/>
              </a:buClr>
              <a:buSzPts val="2800"/>
              <a:buFont typeface="Montserrat ExtraBold"/>
              <a:buNone/>
              <a:defRPr>
                <a:solidFill>
                  <a:schemeClr val="accent1"/>
                </a:solidFill>
                <a:latin typeface="Montserrat ExtraBold"/>
                <a:ea typeface="Montserrat ExtraBold"/>
                <a:cs typeface="Montserrat ExtraBold"/>
                <a:sym typeface="Montserrat ExtraBold"/>
              </a:defRPr>
            </a:lvl7pPr>
            <a:lvl8pPr lvl="7" algn="ctr" rtl="0">
              <a:spcBef>
                <a:spcPts val="0"/>
              </a:spcBef>
              <a:spcAft>
                <a:spcPts val="0"/>
              </a:spcAft>
              <a:buClr>
                <a:schemeClr val="accent1"/>
              </a:buClr>
              <a:buSzPts val="2800"/>
              <a:buFont typeface="Montserrat ExtraBold"/>
              <a:buNone/>
              <a:defRPr>
                <a:solidFill>
                  <a:schemeClr val="accent1"/>
                </a:solidFill>
                <a:latin typeface="Montserrat ExtraBold"/>
                <a:ea typeface="Montserrat ExtraBold"/>
                <a:cs typeface="Montserrat ExtraBold"/>
                <a:sym typeface="Montserrat ExtraBold"/>
              </a:defRPr>
            </a:lvl8pPr>
            <a:lvl9pPr lvl="8" algn="ctr" rtl="0">
              <a:spcBef>
                <a:spcPts val="0"/>
              </a:spcBef>
              <a:spcAft>
                <a:spcPts val="0"/>
              </a:spcAft>
              <a:buClr>
                <a:schemeClr val="accent1"/>
              </a:buClr>
              <a:buSzPts val="2800"/>
              <a:buFont typeface="Montserrat ExtraBold"/>
              <a:buNone/>
              <a:defRPr>
                <a:solidFill>
                  <a:schemeClr val="accent1"/>
                </a:solidFill>
                <a:latin typeface="Montserrat ExtraBold"/>
                <a:ea typeface="Montserrat ExtraBold"/>
                <a:cs typeface="Montserrat ExtraBold"/>
                <a:sym typeface="Montserrat ExtraBold"/>
              </a:defRPr>
            </a:lvl9pPr>
          </a:lstStyle>
          <a:p>
            <a:endParaRPr/>
          </a:p>
        </p:txBody>
      </p:sp>
      <p:sp>
        <p:nvSpPr>
          <p:cNvPr id="97" name="Google Shape;97;p15"/>
          <p:cNvSpPr txBox="1"/>
          <p:nvPr/>
        </p:nvSpPr>
        <p:spPr>
          <a:xfrm>
            <a:off x="1742693" y="1765200"/>
            <a:ext cx="2829300" cy="36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800">
              <a:solidFill>
                <a:srgbClr val="000000"/>
              </a:solidFill>
              <a:latin typeface="Montserrat SemiBold"/>
              <a:ea typeface="Montserrat SemiBold"/>
              <a:cs typeface="Montserrat SemiBold"/>
              <a:sym typeface="Montserrat SemiBold"/>
            </a:endParaRPr>
          </a:p>
        </p:txBody>
      </p:sp>
      <p:sp>
        <p:nvSpPr>
          <p:cNvPr id="98" name="Google Shape;98;p15"/>
          <p:cNvSpPr txBox="1">
            <a:spLocks noGrp="1"/>
          </p:cNvSpPr>
          <p:nvPr>
            <p:ph type="subTitle" idx="1"/>
          </p:nvPr>
        </p:nvSpPr>
        <p:spPr>
          <a:xfrm>
            <a:off x="1978901" y="1779025"/>
            <a:ext cx="2588100" cy="367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2"/>
              </a:buClr>
              <a:buSzPts val="1800"/>
              <a:buFont typeface="Montserrat SemiBold"/>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99" name="Google Shape;99;p15"/>
          <p:cNvSpPr txBox="1">
            <a:spLocks noGrp="1"/>
          </p:cNvSpPr>
          <p:nvPr>
            <p:ph type="subTitle" idx="2"/>
          </p:nvPr>
        </p:nvSpPr>
        <p:spPr>
          <a:xfrm>
            <a:off x="1978890" y="2182450"/>
            <a:ext cx="2379300" cy="367800"/>
          </a:xfrm>
          <a:prstGeom prst="rect">
            <a:avLst/>
          </a:prstGeom>
        </p:spPr>
        <p:txBody>
          <a:bodyPr spcFirstLastPara="1" wrap="square" lIns="91425" tIns="91425" rIns="91425" bIns="91425" anchor="ctr" anchorCtr="0">
            <a:normAutofit/>
          </a:bodyPr>
          <a:lstStyle>
            <a:lvl1pPr lvl="0" rtl="0">
              <a:spcBef>
                <a:spcPts val="0"/>
              </a:spcBef>
              <a:spcAft>
                <a:spcPts val="0"/>
              </a:spcAft>
              <a:buSzPts val="1400"/>
              <a:buFont typeface="Roboto"/>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0" name="Google Shape;100;p15"/>
          <p:cNvSpPr txBox="1"/>
          <p:nvPr/>
        </p:nvSpPr>
        <p:spPr>
          <a:xfrm>
            <a:off x="5601418" y="1765200"/>
            <a:ext cx="2829300" cy="36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800">
              <a:solidFill>
                <a:schemeClr val="dk2"/>
              </a:solidFill>
              <a:latin typeface="Montserrat SemiBold"/>
              <a:ea typeface="Montserrat SemiBold"/>
              <a:cs typeface="Montserrat SemiBold"/>
              <a:sym typeface="Montserrat SemiBold"/>
            </a:endParaRPr>
          </a:p>
        </p:txBody>
      </p:sp>
      <p:sp>
        <p:nvSpPr>
          <p:cNvPr id="101" name="Google Shape;101;p15"/>
          <p:cNvSpPr txBox="1">
            <a:spLocks noGrp="1"/>
          </p:cNvSpPr>
          <p:nvPr>
            <p:ph type="subTitle" idx="3"/>
          </p:nvPr>
        </p:nvSpPr>
        <p:spPr>
          <a:xfrm>
            <a:off x="5837625" y="1779025"/>
            <a:ext cx="2590800" cy="367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2"/>
              </a:buClr>
              <a:buSzPts val="1800"/>
              <a:buFont typeface="Montserrat SemiBold"/>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2" name="Google Shape;102;p15"/>
          <p:cNvSpPr txBox="1">
            <a:spLocks noGrp="1"/>
          </p:cNvSpPr>
          <p:nvPr>
            <p:ph type="subTitle" idx="4"/>
          </p:nvPr>
        </p:nvSpPr>
        <p:spPr>
          <a:xfrm>
            <a:off x="5837615" y="2182447"/>
            <a:ext cx="2377200" cy="367800"/>
          </a:xfrm>
          <a:prstGeom prst="rect">
            <a:avLst/>
          </a:prstGeom>
        </p:spPr>
        <p:txBody>
          <a:bodyPr spcFirstLastPara="1" wrap="square" lIns="91425" tIns="91425" rIns="91425" bIns="91425" anchor="ctr" anchorCtr="0">
            <a:normAutofit/>
          </a:bodyPr>
          <a:lstStyle>
            <a:lvl1pPr lvl="0" rtl="0">
              <a:spcBef>
                <a:spcPts val="0"/>
              </a:spcBef>
              <a:spcAft>
                <a:spcPts val="0"/>
              </a:spcAft>
              <a:buSzPts val="1400"/>
              <a:buFont typeface="Roboto"/>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 name="Google Shape;103;p15"/>
          <p:cNvSpPr txBox="1"/>
          <p:nvPr/>
        </p:nvSpPr>
        <p:spPr>
          <a:xfrm>
            <a:off x="1745068" y="3155942"/>
            <a:ext cx="2829300" cy="36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800">
              <a:solidFill>
                <a:srgbClr val="000000"/>
              </a:solidFill>
              <a:latin typeface="Montserrat SemiBold"/>
              <a:ea typeface="Montserrat SemiBold"/>
              <a:cs typeface="Montserrat SemiBold"/>
              <a:sym typeface="Montserrat SemiBold"/>
            </a:endParaRPr>
          </a:p>
        </p:txBody>
      </p:sp>
      <p:sp>
        <p:nvSpPr>
          <p:cNvPr id="104" name="Google Shape;104;p15"/>
          <p:cNvSpPr txBox="1">
            <a:spLocks noGrp="1"/>
          </p:cNvSpPr>
          <p:nvPr>
            <p:ph type="subTitle" idx="5"/>
          </p:nvPr>
        </p:nvSpPr>
        <p:spPr>
          <a:xfrm>
            <a:off x="1981484" y="3162602"/>
            <a:ext cx="2588100" cy="367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2"/>
              </a:buClr>
              <a:buSzPts val="1800"/>
              <a:buFont typeface="Montserrat SemiBold"/>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105" name="Google Shape;105;p15"/>
          <p:cNvSpPr txBox="1">
            <a:spLocks noGrp="1"/>
          </p:cNvSpPr>
          <p:nvPr>
            <p:ph type="subTitle" idx="6"/>
          </p:nvPr>
        </p:nvSpPr>
        <p:spPr>
          <a:xfrm>
            <a:off x="1981265" y="3566032"/>
            <a:ext cx="2379300" cy="367800"/>
          </a:xfrm>
          <a:prstGeom prst="rect">
            <a:avLst/>
          </a:prstGeom>
        </p:spPr>
        <p:txBody>
          <a:bodyPr spcFirstLastPara="1" wrap="square" lIns="91425" tIns="91425" rIns="91425" bIns="91425" anchor="ctr" anchorCtr="0">
            <a:normAutofit/>
          </a:bodyPr>
          <a:lstStyle>
            <a:lvl1pPr lvl="0" rtl="0">
              <a:spcBef>
                <a:spcPts val="0"/>
              </a:spcBef>
              <a:spcAft>
                <a:spcPts val="0"/>
              </a:spcAft>
              <a:buSzPts val="1400"/>
              <a:buFont typeface="Roboto"/>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6" name="Google Shape;106;p15"/>
          <p:cNvSpPr txBox="1"/>
          <p:nvPr/>
        </p:nvSpPr>
        <p:spPr>
          <a:xfrm>
            <a:off x="5603793" y="3155942"/>
            <a:ext cx="2829300" cy="36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800">
              <a:solidFill>
                <a:srgbClr val="000000"/>
              </a:solidFill>
              <a:latin typeface="Montserrat SemiBold"/>
              <a:ea typeface="Montserrat SemiBold"/>
              <a:cs typeface="Montserrat SemiBold"/>
              <a:sym typeface="Montserrat SemiBold"/>
            </a:endParaRPr>
          </a:p>
        </p:txBody>
      </p:sp>
      <p:sp>
        <p:nvSpPr>
          <p:cNvPr id="107" name="Google Shape;107;p15"/>
          <p:cNvSpPr txBox="1">
            <a:spLocks noGrp="1"/>
          </p:cNvSpPr>
          <p:nvPr>
            <p:ph type="subTitle" idx="7"/>
          </p:nvPr>
        </p:nvSpPr>
        <p:spPr>
          <a:xfrm>
            <a:off x="5839800" y="3162600"/>
            <a:ext cx="2590800" cy="367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2"/>
              </a:buClr>
              <a:buSzPts val="1800"/>
              <a:buFont typeface="Montserrat SemiBold"/>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a:endParaRPr/>
          </a:p>
        </p:txBody>
      </p:sp>
      <p:sp>
        <p:nvSpPr>
          <p:cNvPr id="108" name="Google Shape;108;p15"/>
          <p:cNvSpPr txBox="1">
            <a:spLocks noGrp="1"/>
          </p:cNvSpPr>
          <p:nvPr>
            <p:ph type="subTitle" idx="8"/>
          </p:nvPr>
        </p:nvSpPr>
        <p:spPr>
          <a:xfrm>
            <a:off x="5839610" y="3566033"/>
            <a:ext cx="2377200" cy="367800"/>
          </a:xfrm>
          <a:prstGeom prst="rect">
            <a:avLst/>
          </a:prstGeom>
        </p:spPr>
        <p:txBody>
          <a:bodyPr spcFirstLastPara="1" wrap="square" lIns="91425" tIns="91425" rIns="91425" bIns="91425" anchor="ctr" anchorCtr="0">
            <a:normAutofit/>
          </a:bodyPr>
          <a:lstStyle>
            <a:lvl1pPr lvl="0" rtl="0">
              <a:spcBef>
                <a:spcPts val="0"/>
              </a:spcBef>
              <a:spcAft>
                <a:spcPts val="0"/>
              </a:spcAft>
              <a:buSzPts val="1400"/>
              <a:buFont typeface="Roboto"/>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9" name="Google Shape;109;p15"/>
          <p:cNvSpPr txBox="1">
            <a:spLocks noGrp="1"/>
          </p:cNvSpPr>
          <p:nvPr>
            <p:ph type="title" idx="9" hasCustomPrompt="1"/>
          </p:nvPr>
        </p:nvSpPr>
        <p:spPr>
          <a:xfrm>
            <a:off x="1097280" y="1844061"/>
            <a:ext cx="576000" cy="5760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Font typeface="Montserrat Black"/>
              <a:buNone/>
              <a:defRPr sz="2400" b="0">
                <a:solidFill>
                  <a:schemeClr val="lt1"/>
                </a:solidFill>
              </a:defRPr>
            </a:lvl1pPr>
            <a:lvl2pPr lvl="1" algn="ctr" rtl="0">
              <a:spcBef>
                <a:spcPts val="0"/>
              </a:spcBef>
              <a:spcAft>
                <a:spcPts val="0"/>
              </a:spcAft>
              <a:buSzPts val="4800"/>
              <a:buFont typeface="Montserrat Black"/>
              <a:buNone/>
              <a:defRPr sz="4800">
                <a:latin typeface="Montserrat Black"/>
                <a:ea typeface="Montserrat Black"/>
                <a:cs typeface="Montserrat Black"/>
                <a:sym typeface="Montserrat Black"/>
              </a:defRPr>
            </a:lvl2pPr>
            <a:lvl3pPr lvl="2" algn="ctr" rtl="0">
              <a:spcBef>
                <a:spcPts val="0"/>
              </a:spcBef>
              <a:spcAft>
                <a:spcPts val="0"/>
              </a:spcAft>
              <a:buSzPts val="4800"/>
              <a:buFont typeface="Montserrat Black"/>
              <a:buNone/>
              <a:defRPr sz="4800">
                <a:latin typeface="Montserrat Black"/>
                <a:ea typeface="Montserrat Black"/>
                <a:cs typeface="Montserrat Black"/>
                <a:sym typeface="Montserrat Black"/>
              </a:defRPr>
            </a:lvl3pPr>
            <a:lvl4pPr lvl="3" algn="ctr" rtl="0">
              <a:spcBef>
                <a:spcPts val="0"/>
              </a:spcBef>
              <a:spcAft>
                <a:spcPts val="0"/>
              </a:spcAft>
              <a:buSzPts val="4800"/>
              <a:buFont typeface="Montserrat Black"/>
              <a:buNone/>
              <a:defRPr sz="4800">
                <a:latin typeface="Montserrat Black"/>
                <a:ea typeface="Montserrat Black"/>
                <a:cs typeface="Montserrat Black"/>
                <a:sym typeface="Montserrat Black"/>
              </a:defRPr>
            </a:lvl4pPr>
            <a:lvl5pPr lvl="4" algn="ctr" rtl="0">
              <a:spcBef>
                <a:spcPts val="0"/>
              </a:spcBef>
              <a:spcAft>
                <a:spcPts val="0"/>
              </a:spcAft>
              <a:buSzPts val="4800"/>
              <a:buFont typeface="Montserrat Black"/>
              <a:buNone/>
              <a:defRPr sz="4800">
                <a:latin typeface="Montserrat Black"/>
                <a:ea typeface="Montserrat Black"/>
                <a:cs typeface="Montserrat Black"/>
                <a:sym typeface="Montserrat Black"/>
              </a:defRPr>
            </a:lvl5pPr>
            <a:lvl6pPr lvl="5" algn="ctr" rtl="0">
              <a:spcBef>
                <a:spcPts val="0"/>
              </a:spcBef>
              <a:spcAft>
                <a:spcPts val="0"/>
              </a:spcAft>
              <a:buSzPts val="4800"/>
              <a:buFont typeface="Montserrat Black"/>
              <a:buNone/>
              <a:defRPr sz="4800">
                <a:latin typeface="Montserrat Black"/>
                <a:ea typeface="Montserrat Black"/>
                <a:cs typeface="Montserrat Black"/>
                <a:sym typeface="Montserrat Black"/>
              </a:defRPr>
            </a:lvl6pPr>
            <a:lvl7pPr lvl="6" algn="ctr" rtl="0">
              <a:spcBef>
                <a:spcPts val="0"/>
              </a:spcBef>
              <a:spcAft>
                <a:spcPts val="0"/>
              </a:spcAft>
              <a:buSzPts val="4800"/>
              <a:buFont typeface="Montserrat Black"/>
              <a:buNone/>
              <a:defRPr sz="4800">
                <a:latin typeface="Montserrat Black"/>
                <a:ea typeface="Montserrat Black"/>
                <a:cs typeface="Montserrat Black"/>
                <a:sym typeface="Montserrat Black"/>
              </a:defRPr>
            </a:lvl7pPr>
            <a:lvl8pPr lvl="7" algn="ctr" rtl="0">
              <a:spcBef>
                <a:spcPts val="0"/>
              </a:spcBef>
              <a:spcAft>
                <a:spcPts val="0"/>
              </a:spcAft>
              <a:buSzPts val="4800"/>
              <a:buFont typeface="Montserrat Black"/>
              <a:buNone/>
              <a:defRPr sz="4800">
                <a:latin typeface="Montserrat Black"/>
                <a:ea typeface="Montserrat Black"/>
                <a:cs typeface="Montserrat Black"/>
                <a:sym typeface="Montserrat Black"/>
              </a:defRPr>
            </a:lvl8pPr>
            <a:lvl9pPr lvl="8" algn="ctr" rtl="0">
              <a:spcBef>
                <a:spcPts val="0"/>
              </a:spcBef>
              <a:spcAft>
                <a:spcPts val="0"/>
              </a:spcAft>
              <a:buSzPts val="4800"/>
              <a:buFont typeface="Montserrat Black"/>
              <a:buNone/>
              <a:defRPr sz="4800">
                <a:latin typeface="Montserrat Black"/>
                <a:ea typeface="Montserrat Black"/>
                <a:cs typeface="Montserrat Black"/>
                <a:sym typeface="Montserrat Black"/>
              </a:defRPr>
            </a:lvl9pPr>
          </a:lstStyle>
          <a:p>
            <a:r>
              <a:t>xx%</a:t>
            </a:r>
          </a:p>
        </p:txBody>
      </p:sp>
      <p:sp>
        <p:nvSpPr>
          <p:cNvPr id="110" name="Google Shape;110;p15"/>
          <p:cNvSpPr txBox="1">
            <a:spLocks noGrp="1"/>
          </p:cNvSpPr>
          <p:nvPr>
            <p:ph type="title" idx="13" hasCustomPrompt="1"/>
          </p:nvPr>
        </p:nvSpPr>
        <p:spPr>
          <a:xfrm>
            <a:off x="4956048" y="1849011"/>
            <a:ext cx="576000" cy="5760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Font typeface="Montserrat Black"/>
              <a:buNone/>
              <a:defRPr sz="2400" b="0">
                <a:solidFill>
                  <a:schemeClr val="lt1"/>
                </a:solidFill>
              </a:defRPr>
            </a:lvl1pPr>
            <a:lvl2pPr lvl="1" algn="ctr" rtl="0">
              <a:spcBef>
                <a:spcPts val="0"/>
              </a:spcBef>
              <a:spcAft>
                <a:spcPts val="0"/>
              </a:spcAft>
              <a:buSzPts val="4800"/>
              <a:buFont typeface="Montserrat Black"/>
              <a:buNone/>
              <a:defRPr sz="4800">
                <a:latin typeface="Montserrat Black"/>
                <a:ea typeface="Montserrat Black"/>
                <a:cs typeface="Montserrat Black"/>
                <a:sym typeface="Montserrat Black"/>
              </a:defRPr>
            </a:lvl2pPr>
            <a:lvl3pPr lvl="2" algn="ctr" rtl="0">
              <a:spcBef>
                <a:spcPts val="0"/>
              </a:spcBef>
              <a:spcAft>
                <a:spcPts val="0"/>
              </a:spcAft>
              <a:buSzPts val="4800"/>
              <a:buFont typeface="Montserrat Black"/>
              <a:buNone/>
              <a:defRPr sz="4800">
                <a:latin typeface="Montserrat Black"/>
                <a:ea typeface="Montserrat Black"/>
                <a:cs typeface="Montserrat Black"/>
                <a:sym typeface="Montserrat Black"/>
              </a:defRPr>
            </a:lvl3pPr>
            <a:lvl4pPr lvl="3" algn="ctr" rtl="0">
              <a:spcBef>
                <a:spcPts val="0"/>
              </a:spcBef>
              <a:spcAft>
                <a:spcPts val="0"/>
              </a:spcAft>
              <a:buSzPts val="4800"/>
              <a:buFont typeface="Montserrat Black"/>
              <a:buNone/>
              <a:defRPr sz="4800">
                <a:latin typeface="Montserrat Black"/>
                <a:ea typeface="Montserrat Black"/>
                <a:cs typeface="Montserrat Black"/>
                <a:sym typeface="Montserrat Black"/>
              </a:defRPr>
            </a:lvl4pPr>
            <a:lvl5pPr lvl="4" algn="ctr" rtl="0">
              <a:spcBef>
                <a:spcPts val="0"/>
              </a:spcBef>
              <a:spcAft>
                <a:spcPts val="0"/>
              </a:spcAft>
              <a:buSzPts val="4800"/>
              <a:buFont typeface="Montserrat Black"/>
              <a:buNone/>
              <a:defRPr sz="4800">
                <a:latin typeface="Montserrat Black"/>
                <a:ea typeface="Montserrat Black"/>
                <a:cs typeface="Montserrat Black"/>
                <a:sym typeface="Montserrat Black"/>
              </a:defRPr>
            </a:lvl5pPr>
            <a:lvl6pPr lvl="5" algn="ctr" rtl="0">
              <a:spcBef>
                <a:spcPts val="0"/>
              </a:spcBef>
              <a:spcAft>
                <a:spcPts val="0"/>
              </a:spcAft>
              <a:buSzPts val="4800"/>
              <a:buFont typeface="Montserrat Black"/>
              <a:buNone/>
              <a:defRPr sz="4800">
                <a:latin typeface="Montserrat Black"/>
                <a:ea typeface="Montserrat Black"/>
                <a:cs typeface="Montserrat Black"/>
                <a:sym typeface="Montserrat Black"/>
              </a:defRPr>
            </a:lvl6pPr>
            <a:lvl7pPr lvl="6" algn="ctr" rtl="0">
              <a:spcBef>
                <a:spcPts val="0"/>
              </a:spcBef>
              <a:spcAft>
                <a:spcPts val="0"/>
              </a:spcAft>
              <a:buSzPts val="4800"/>
              <a:buFont typeface="Montserrat Black"/>
              <a:buNone/>
              <a:defRPr sz="4800">
                <a:latin typeface="Montserrat Black"/>
                <a:ea typeface="Montserrat Black"/>
                <a:cs typeface="Montserrat Black"/>
                <a:sym typeface="Montserrat Black"/>
              </a:defRPr>
            </a:lvl7pPr>
            <a:lvl8pPr lvl="7" algn="ctr" rtl="0">
              <a:spcBef>
                <a:spcPts val="0"/>
              </a:spcBef>
              <a:spcAft>
                <a:spcPts val="0"/>
              </a:spcAft>
              <a:buSzPts val="4800"/>
              <a:buFont typeface="Montserrat Black"/>
              <a:buNone/>
              <a:defRPr sz="4800">
                <a:latin typeface="Montserrat Black"/>
                <a:ea typeface="Montserrat Black"/>
                <a:cs typeface="Montserrat Black"/>
                <a:sym typeface="Montserrat Black"/>
              </a:defRPr>
            </a:lvl8pPr>
            <a:lvl9pPr lvl="8" algn="ctr" rtl="0">
              <a:spcBef>
                <a:spcPts val="0"/>
              </a:spcBef>
              <a:spcAft>
                <a:spcPts val="0"/>
              </a:spcAft>
              <a:buSzPts val="4800"/>
              <a:buFont typeface="Montserrat Black"/>
              <a:buNone/>
              <a:defRPr sz="4800">
                <a:latin typeface="Montserrat Black"/>
                <a:ea typeface="Montserrat Black"/>
                <a:cs typeface="Montserrat Black"/>
                <a:sym typeface="Montserrat Black"/>
              </a:defRPr>
            </a:lvl9pPr>
          </a:lstStyle>
          <a:p>
            <a:r>
              <a:t>xx%</a:t>
            </a:r>
          </a:p>
        </p:txBody>
      </p:sp>
      <p:sp>
        <p:nvSpPr>
          <p:cNvPr id="111" name="Google Shape;111;p15"/>
          <p:cNvSpPr txBox="1">
            <a:spLocks noGrp="1"/>
          </p:cNvSpPr>
          <p:nvPr>
            <p:ph type="title" idx="14" hasCustomPrompt="1"/>
          </p:nvPr>
        </p:nvSpPr>
        <p:spPr>
          <a:xfrm>
            <a:off x="1097280" y="3233949"/>
            <a:ext cx="576000" cy="5760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Font typeface="Montserrat Black"/>
              <a:buNone/>
              <a:defRPr sz="2400" b="0">
                <a:solidFill>
                  <a:schemeClr val="lt1"/>
                </a:solidFill>
              </a:defRPr>
            </a:lvl1pPr>
            <a:lvl2pPr lvl="1" algn="ctr" rtl="0">
              <a:spcBef>
                <a:spcPts val="0"/>
              </a:spcBef>
              <a:spcAft>
                <a:spcPts val="0"/>
              </a:spcAft>
              <a:buSzPts val="4800"/>
              <a:buFont typeface="Montserrat Black"/>
              <a:buNone/>
              <a:defRPr sz="4800">
                <a:latin typeface="Montserrat Black"/>
                <a:ea typeface="Montserrat Black"/>
                <a:cs typeface="Montserrat Black"/>
                <a:sym typeface="Montserrat Black"/>
              </a:defRPr>
            </a:lvl2pPr>
            <a:lvl3pPr lvl="2" algn="ctr" rtl="0">
              <a:spcBef>
                <a:spcPts val="0"/>
              </a:spcBef>
              <a:spcAft>
                <a:spcPts val="0"/>
              </a:spcAft>
              <a:buSzPts val="4800"/>
              <a:buFont typeface="Montserrat Black"/>
              <a:buNone/>
              <a:defRPr sz="4800">
                <a:latin typeface="Montserrat Black"/>
                <a:ea typeface="Montserrat Black"/>
                <a:cs typeface="Montserrat Black"/>
                <a:sym typeface="Montserrat Black"/>
              </a:defRPr>
            </a:lvl3pPr>
            <a:lvl4pPr lvl="3" algn="ctr" rtl="0">
              <a:spcBef>
                <a:spcPts val="0"/>
              </a:spcBef>
              <a:spcAft>
                <a:spcPts val="0"/>
              </a:spcAft>
              <a:buSzPts val="4800"/>
              <a:buFont typeface="Montserrat Black"/>
              <a:buNone/>
              <a:defRPr sz="4800">
                <a:latin typeface="Montserrat Black"/>
                <a:ea typeface="Montserrat Black"/>
                <a:cs typeface="Montserrat Black"/>
                <a:sym typeface="Montserrat Black"/>
              </a:defRPr>
            </a:lvl4pPr>
            <a:lvl5pPr lvl="4" algn="ctr" rtl="0">
              <a:spcBef>
                <a:spcPts val="0"/>
              </a:spcBef>
              <a:spcAft>
                <a:spcPts val="0"/>
              </a:spcAft>
              <a:buSzPts val="4800"/>
              <a:buFont typeface="Montserrat Black"/>
              <a:buNone/>
              <a:defRPr sz="4800">
                <a:latin typeface="Montserrat Black"/>
                <a:ea typeface="Montserrat Black"/>
                <a:cs typeface="Montserrat Black"/>
                <a:sym typeface="Montserrat Black"/>
              </a:defRPr>
            </a:lvl5pPr>
            <a:lvl6pPr lvl="5" algn="ctr" rtl="0">
              <a:spcBef>
                <a:spcPts val="0"/>
              </a:spcBef>
              <a:spcAft>
                <a:spcPts val="0"/>
              </a:spcAft>
              <a:buSzPts val="4800"/>
              <a:buFont typeface="Montserrat Black"/>
              <a:buNone/>
              <a:defRPr sz="4800">
                <a:latin typeface="Montserrat Black"/>
                <a:ea typeface="Montserrat Black"/>
                <a:cs typeface="Montserrat Black"/>
                <a:sym typeface="Montserrat Black"/>
              </a:defRPr>
            </a:lvl6pPr>
            <a:lvl7pPr lvl="6" algn="ctr" rtl="0">
              <a:spcBef>
                <a:spcPts val="0"/>
              </a:spcBef>
              <a:spcAft>
                <a:spcPts val="0"/>
              </a:spcAft>
              <a:buSzPts val="4800"/>
              <a:buFont typeface="Montserrat Black"/>
              <a:buNone/>
              <a:defRPr sz="4800">
                <a:latin typeface="Montserrat Black"/>
                <a:ea typeface="Montserrat Black"/>
                <a:cs typeface="Montserrat Black"/>
                <a:sym typeface="Montserrat Black"/>
              </a:defRPr>
            </a:lvl7pPr>
            <a:lvl8pPr lvl="7" algn="ctr" rtl="0">
              <a:spcBef>
                <a:spcPts val="0"/>
              </a:spcBef>
              <a:spcAft>
                <a:spcPts val="0"/>
              </a:spcAft>
              <a:buSzPts val="4800"/>
              <a:buFont typeface="Montserrat Black"/>
              <a:buNone/>
              <a:defRPr sz="4800">
                <a:latin typeface="Montserrat Black"/>
                <a:ea typeface="Montserrat Black"/>
                <a:cs typeface="Montserrat Black"/>
                <a:sym typeface="Montserrat Black"/>
              </a:defRPr>
            </a:lvl8pPr>
            <a:lvl9pPr lvl="8" algn="ctr" rtl="0">
              <a:spcBef>
                <a:spcPts val="0"/>
              </a:spcBef>
              <a:spcAft>
                <a:spcPts val="0"/>
              </a:spcAft>
              <a:buSzPts val="4800"/>
              <a:buFont typeface="Montserrat Black"/>
              <a:buNone/>
              <a:defRPr sz="4800">
                <a:latin typeface="Montserrat Black"/>
                <a:ea typeface="Montserrat Black"/>
                <a:cs typeface="Montserrat Black"/>
                <a:sym typeface="Montserrat Black"/>
              </a:defRPr>
            </a:lvl9pPr>
          </a:lstStyle>
          <a:p>
            <a:r>
              <a:t>xx%</a:t>
            </a:r>
          </a:p>
        </p:txBody>
      </p:sp>
      <p:sp>
        <p:nvSpPr>
          <p:cNvPr id="112" name="Google Shape;112;p15"/>
          <p:cNvSpPr txBox="1">
            <a:spLocks noGrp="1"/>
          </p:cNvSpPr>
          <p:nvPr>
            <p:ph type="title" idx="15" hasCustomPrompt="1"/>
          </p:nvPr>
        </p:nvSpPr>
        <p:spPr>
          <a:xfrm>
            <a:off x="4956048" y="3233949"/>
            <a:ext cx="576000" cy="5760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Font typeface="Montserrat Black"/>
              <a:buNone/>
              <a:defRPr sz="2400" b="0">
                <a:solidFill>
                  <a:schemeClr val="lt1"/>
                </a:solidFill>
              </a:defRPr>
            </a:lvl1pPr>
            <a:lvl2pPr lvl="1" algn="ctr" rtl="0">
              <a:spcBef>
                <a:spcPts val="0"/>
              </a:spcBef>
              <a:spcAft>
                <a:spcPts val="0"/>
              </a:spcAft>
              <a:buSzPts val="4800"/>
              <a:buFont typeface="Montserrat Black"/>
              <a:buNone/>
              <a:defRPr sz="4800">
                <a:latin typeface="Montserrat Black"/>
                <a:ea typeface="Montserrat Black"/>
                <a:cs typeface="Montserrat Black"/>
                <a:sym typeface="Montserrat Black"/>
              </a:defRPr>
            </a:lvl2pPr>
            <a:lvl3pPr lvl="2" algn="ctr" rtl="0">
              <a:spcBef>
                <a:spcPts val="0"/>
              </a:spcBef>
              <a:spcAft>
                <a:spcPts val="0"/>
              </a:spcAft>
              <a:buSzPts val="4800"/>
              <a:buFont typeface="Montserrat Black"/>
              <a:buNone/>
              <a:defRPr sz="4800">
                <a:latin typeface="Montserrat Black"/>
                <a:ea typeface="Montserrat Black"/>
                <a:cs typeface="Montserrat Black"/>
                <a:sym typeface="Montserrat Black"/>
              </a:defRPr>
            </a:lvl3pPr>
            <a:lvl4pPr lvl="3" algn="ctr" rtl="0">
              <a:spcBef>
                <a:spcPts val="0"/>
              </a:spcBef>
              <a:spcAft>
                <a:spcPts val="0"/>
              </a:spcAft>
              <a:buSzPts val="4800"/>
              <a:buFont typeface="Montserrat Black"/>
              <a:buNone/>
              <a:defRPr sz="4800">
                <a:latin typeface="Montserrat Black"/>
                <a:ea typeface="Montserrat Black"/>
                <a:cs typeface="Montserrat Black"/>
                <a:sym typeface="Montserrat Black"/>
              </a:defRPr>
            </a:lvl4pPr>
            <a:lvl5pPr lvl="4" algn="ctr" rtl="0">
              <a:spcBef>
                <a:spcPts val="0"/>
              </a:spcBef>
              <a:spcAft>
                <a:spcPts val="0"/>
              </a:spcAft>
              <a:buSzPts val="4800"/>
              <a:buFont typeface="Montserrat Black"/>
              <a:buNone/>
              <a:defRPr sz="4800">
                <a:latin typeface="Montserrat Black"/>
                <a:ea typeface="Montserrat Black"/>
                <a:cs typeface="Montserrat Black"/>
                <a:sym typeface="Montserrat Black"/>
              </a:defRPr>
            </a:lvl5pPr>
            <a:lvl6pPr lvl="5" algn="ctr" rtl="0">
              <a:spcBef>
                <a:spcPts val="0"/>
              </a:spcBef>
              <a:spcAft>
                <a:spcPts val="0"/>
              </a:spcAft>
              <a:buSzPts val="4800"/>
              <a:buFont typeface="Montserrat Black"/>
              <a:buNone/>
              <a:defRPr sz="4800">
                <a:latin typeface="Montserrat Black"/>
                <a:ea typeface="Montserrat Black"/>
                <a:cs typeface="Montserrat Black"/>
                <a:sym typeface="Montserrat Black"/>
              </a:defRPr>
            </a:lvl6pPr>
            <a:lvl7pPr lvl="6" algn="ctr" rtl="0">
              <a:spcBef>
                <a:spcPts val="0"/>
              </a:spcBef>
              <a:spcAft>
                <a:spcPts val="0"/>
              </a:spcAft>
              <a:buSzPts val="4800"/>
              <a:buFont typeface="Montserrat Black"/>
              <a:buNone/>
              <a:defRPr sz="4800">
                <a:latin typeface="Montserrat Black"/>
                <a:ea typeface="Montserrat Black"/>
                <a:cs typeface="Montserrat Black"/>
                <a:sym typeface="Montserrat Black"/>
              </a:defRPr>
            </a:lvl7pPr>
            <a:lvl8pPr lvl="7" algn="ctr" rtl="0">
              <a:spcBef>
                <a:spcPts val="0"/>
              </a:spcBef>
              <a:spcAft>
                <a:spcPts val="0"/>
              </a:spcAft>
              <a:buSzPts val="4800"/>
              <a:buFont typeface="Montserrat Black"/>
              <a:buNone/>
              <a:defRPr sz="4800">
                <a:latin typeface="Montserrat Black"/>
                <a:ea typeface="Montserrat Black"/>
                <a:cs typeface="Montserrat Black"/>
                <a:sym typeface="Montserrat Black"/>
              </a:defRPr>
            </a:lvl8pPr>
            <a:lvl9pPr lvl="8" algn="ctr" rtl="0">
              <a:spcBef>
                <a:spcPts val="0"/>
              </a:spcBef>
              <a:spcAft>
                <a:spcPts val="0"/>
              </a:spcAft>
              <a:buSzPts val="4800"/>
              <a:buFont typeface="Montserrat Black"/>
              <a:buNone/>
              <a:defRPr sz="4800">
                <a:latin typeface="Montserrat Black"/>
                <a:ea typeface="Montserrat Black"/>
                <a:cs typeface="Montserrat Black"/>
                <a:sym typeface="Montserrat Black"/>
              </a:defRPr>
            </a:lvl9pPr>
          </a:lstStyle>
          <a:p>
            <a:r>
              <a:t>xx%</a:t>
            </a:r>
          </a:p>
        </p:txBody>
      </p:sp>
      <p:sp>
        <p:nvSpPr>
          <p:cNvPr id="113" name="Google Shape;113;p15"/>
          <p:cNvSpPr/>
          <p:nvPr/>
        </p:nvSpPr>
        <p:spPr>
          <a:xfrm rot="-5400000">
            <a:off x="-7167" y="4572550"/>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rot="-5400000">
            <a:off x="-885375" y="4572550"/>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1754713" y="4572550"/>
            <a:ext cx="1761900" cy="1761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rot="5400000">
            <a:off x="7354229" y="-1221650"/>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rot="10800000">
            <a:off x="5592350" y="-1221650"/>
            <a:ext cx="1761900" cy="1761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rot="5400000">
            <a:off x="8232438" y="-1221650"/>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1_4_1_1_1_2_1">
    <p:bg>
      <p:bgPr>
        <a:solidFill>
          <a:schemeClr val="accent6"/>
        </a:solidFill>
        <a:effectLst/>
      </p:bgPr>
    </p:bg>
    <p:spTree>
      <p:nvGrpSpPr>
        <p:cNvPr id="1" name="Shape 247"/>
        <p:cNvGrpSpPr/>
        <p:nvPr/>
      </p:nvGrpSpPr>
      <p:grpSpPr>
        <a:xfrm>
          <a:off x="0" y="0"/>
          <a:ext cx="0" cy="0"/>
          <a:chOff x="0" y="0"/>
          <a:chExt cx="0" cy="0"/>
        </a:xfrm>
      </p:grpSpPr>
      <p:sp>
        <p:nvSpPr>
          <p:cNvPr id="248" name="Google Shape;248;p27"/>
          <p:cNvSpPr/>
          <p:nvPr/>
        </p:nvSpPr>
        <p:spPr>
          <a:xfrm>
            <a:off x="2" y="2"/>
            <a:ext cx="5143500" cy="5143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7"/>
          <p:cNvSpPr/>
          <p:nvPr/>
        </p:nvSpPr>
        <p:spPr>
          <a:xfrm rot="10800000">
            <a:off x="6" y="3425548"/>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7"/>
          <p:cNvSpPr/>
          <p:nvPr/>
        </p:nvSpPr>
        <p:spPr>
          <a:xfrm rot="10800000">
            <a:off x="6" y="4303756"/>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rot="-5400000">
            <a:off x="6" y="1660444"/>
            <a:ext cx="1761900" cy="1761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7"/>
          <p:cNvSpPr/>
          <p:nvPr/>
        </p:nvSpPr>
        <p:spPr>
          <a:xfrm rot="5400000">
            <a:off x="7381902" y="2"/>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rot="5400000">
            <a:off x="8260110" y="2"/>
            <a:ext cx="1761900" cy="1761900"/>
          </a:xfrm>
          <a:prstGeom prst="pie">
            <a:avLst>
              <a:gd name="adj1" fmla="val 0"/>
              <a:gd name="adj2" fmla="val 1079365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rot="-5400000">
            <a:off x="5620006" y="-6"/>
            <a:ext cx="1761900" cy="1761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7"/>
          <p:cNvSpPr/>
          <p:nvPr/>
        </p:nvSpPr>
        <p:spPr>
          <a:xfrm rot="-5400000">
            <a:off x="7072200" y="3071700"/>
            <a:ext cx="2071800" cy="20718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1_4_1_1_1_2_1_1">
    <p:bg>
      <p:bgPr>
        <a:solidFill>
          <a:schemeClr val="accent5"/>
        </a:solidFill>
        <a:effectLst/>
      </p:bgPr>
    </p:bg>
    <p:spTree>
      <p:nvGrpSpPr>
        <p:cNvPr id="1" name="Shape 256"/>
        <p:cNvGrpSpPr/>
        <p:nvPr/>
      </p:nvGrpSpPr>
      <p:grpSpPr>
        <a:xfrm>
          <a:off x="0" y="0"/>
          <a:ext cx="0" cy="0"/>
          <a:chOff x="0" y="0"/>
          <a:chExt cx="0" cy="0"/>
        </a:xfrm>
      </p:grpSpPr>
      <p:sp>
        <p:nvSpPr>
          <p:cNvPr id="257" name="Google Shape;257;p28"/>
          <p:cNvSpPr/>
          <p:nvPr/>
        </p:nvSpPr>
        <p:spPr>
          <a:xfrm>
            <a:off x="1" y="2571751"/>
            <a:ext cx="2571600" cy="2571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rot="-5400000">
            <a:off x="-36985" y="-6"/>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rot="-5400000">
            <a:off x="-915194" y="-6"/>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rot="5400000">
            <a:off x="1724910" y="2"/>
            <a:ext cx="1761900" cy="176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rot="-5400000">
            <a:off x="4008901" y="8401"/>
            <a:ext cx="5135100" cy="51351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rot="10800000">
            <a:off x="7382106" y="3425548"/>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rot="10800000">
            <a:off x="7382106" y="4303756"/>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rot="-5400000">
            <a:off x="7382106" y="1660444"/>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thic A1 Black"/>
              <a:buNone/>
              <a:defRPr sz="2800">
                <a:solidFill>
                  <a:schemeClr val="dk1"/>
                </a:solidFill>
                <a:latin typeface="Gothic A1 Black"/>
                <a:ea typeface="Gothic A1 Black"/>
                <a:cs typeface="Gothic A1 Black"/>
                <a:sym typeface="Gothic A1 Black"/>
              </a:defRPr>
            </a:lvl1pPr>
            <a:lvl2pPr lvl="1">
              <a:spcBef>
                <a:spcPts val="0"/>
              </a:spcBef>
              <a:spcAft>
                <a:spcPts val="0"/>
              </a:spcAft>
              <a:buClr>
                <a:schemeClr val="dk1"/>
              </a:buClr>
              <a:buSzPts val="2800"/>
              <a:buFont typeface="Gothic A1 Black"/>
              <a:buNone/>
              <a:defRPr sz="2800">
                <a:solidFill>
                  <a:schemeClr val="dk1"/>
                </a:solidFill>
                <a:latin typeface="Gothic A1 Black"/>
                <a:ea typeface="Gothic A1 Black"/>
                <a:cs typeface="Gothic A1 Black"/>
                <a:sym typeface="Gothic A1 Black"/>
              </a:defRPr>
            </a:lvl2pPr>
            <a:lvl3pPr lvl="2">
              <a:spcBef>
                <a:spcPts val="0"/>
              </a:spcBef>
              <a:spcAft>
                <a:spcPts val="0"/>
              </a:spcAft>
              <a:buClr>
                <a:schemeClr val="dk1"/>
              </a:buClr>
              <a:buSzPts val="2800"/>
              <a:buFont typeface="Gothic A1 Black"/>
              <a:buNone/>
              <a:defRPr sz="2800">
                <a:solidFill>
                  <a:schemeClr val="dk1"/>
                </a:solidFill>
                <a:latin typeface="Gothic A1 Black"/>
                <a:ea typeface="Gothic A1 Black"/>
                <a:cs typeface="Gothic A1 Black"/>
                <a:sym typeface="Gothic A1 Black"/>
              </a:defRPr>
            </a:lvl3pPr>
            <a:lvl4pPr lvl="3">
              <a:spcBef>
                <a:spcPts val="0"/>
              </a:spcBef>
              <a:spcAft>
                <a:spcPts val="0"/>
              </a:spcAft>
              <a:buClr>
                <a:schemeClr val="dk1"/>
              </a:buClr>
              <a:buSzPts val="2800"/>
              <a:buFont typeface="Gothic A1 Black"/>
              <a:buNone/>
              <a:defRPr sz="2800">
                <a:solidFill>
                  <a:schemeClr val="dk1"/>
                </a:solidFill>
                <a:latin typeface="Gothic A1 Black"/>
                <a:ea typeface="Gothic A1 Black"/>
                <a:cs typeface="Gothic A1 Black"/>
                <a:sym typeface="Gothic A1 Black"/>
              </a:defRPr>
            </a:lvl4pPr>
            <a:lvl5pPr lvl="4">
              <a:spcBef>
                <a:spcPts val="0"/>
              </a:spcBef>
              <a:spcAft>
                <a:spcPts val="0"/>
              </a:spcAft>
              <a:buClr>
                <a:schemeClr val="dk1"/>
              </a:buClr>
              <a:buSzPts val="2800"/>
              <a:buFont typeface="Gothic A1 Black"/>
              <a:buNone/>
              <a:defRPr sz="2800">
                <a:solidFill>
                  <a:schemeClr val="dk1"/>
                </a:solidFill>
                <a:latin typeface="Gothic A1 Black"/>
                <a:ea typeface="Gothic A1 Black"/>
                <a:cs typeface="Gothic A1 Black"/>
                <a:sym typeface="Gothic A1 Black"/>
              </a:defRPr>
            </a:lvl5pPr>
            <a:lvl6pPr lvl="5">
              <a:spcBef>
                <a:spcPts val="0"/>
              </a:spcBef>
              <a:spcAft>
                <a:spcPts val="0"/>
              </a:spcAft>
              <a:buClr>
                <a:schemeClr val="dk1"/>
              </a:buClr>
              <a:buSzPts val="2800"/>
              <a:buFont typeface="Gothic A1 Black"/>
              <a:buNone/>
              <a:defRPr sz="2800">
                <a:solidFill>
                  <a:schemeClr val="dk1"/>
                </a:solidFill>
                <a:latin typeface="Gothic A1 Black"/>
                <a:ea typeface="Gothic A1 Black"/>
                <a:cs typeface="Gothic A1 Black"/>
                <a:sym typeface="Gothic A1 Black"/>
              </a:defRPr>
            </a:lvl6pPr>
            <a:lvl7pPr lvl="6">
              <a:spcBef>
                <a:spcPts val="0"/>
              </a:spcBef>
              <a:spcAft>
                <a:spcPts val="0"/>
              </a:spcAft>
              <a:buClr>
                <a:schemeClr val="dk1"/>
              </a:buClr>
              <a:buSzPts val="2800"/>
              <a:buFont typeface="Gothic A1 Black"/>
              <a:buNone/>
              <a:defRPr sz="2800">
                <a:solidFill>
                  <a:schemeClr val="dk1"/>
                </a:solidFill>
                <a:latin typeface="Gothic A1 Black"/>
                <a:ea typeface="Gothic A1 Black"/>
                <a:cs typeface="Gothic A1 Black"/>
                <a:sym typeface="Gothic A1 Black"/>
              </a:defRPr>
            </a:lvl7pPr>
            <a:lvl8pPr lvl="7">
              <a:spcBef>
                <a:spcPts val="0"/>
              </a:spcBef>
              <a:spcAft>
                <a:spcPts val="0"/>
              </a:spcAft>
              <a:buClr>
                <a:schemeClr val="dk1"/>
              </a:buClr>
              <a:buSzPts val="2800"/>
              <a:buFont typeface="Gothic A1 Black"/>
              <a:buNone/>
              <a:defRPr sz="2800">
                <a:solidFill>
                  <a:schemeClr val="dk1"/>
                </a:solidFill>
                <a:latin typeface="Gothic A1 Black"/>
                <a:ea typeface="Gothic A1 Black"/>
                <a:cs typeface="Gothic A1 Black"/>
                <a:sym typeface="Gothic A1 Black"/>
              </a:defRPr>
            </a:lvl8pPr>
            <a:lvl9pPr lvl="8">
              <a:spcBef>
                <a:spcPts val="0"/>
              </a:spcBef>
              <a:spcAft>
                <a:spcPts val="0"/>
              </a:spcAft>
              <a:buClr>
                <a:schemeClr val="dk1"/>
              </a:buClr>
              <a:buSzPts val="2800"/>
              <a:buFont typeface="Gothic A1 Black"/>
              <a:buNone/>
              <a:defRPr sz="2800">
                <a:solidFill>
                  <a:schemeClr val="dk1"/>
                </a:solidFill>
                <a:latin typeface="Gothic A1 Black"/>
                <a:ea typeface="Gothic A1 Black"/>
                <a:cs typeface="Gothic A1 Black"/>
                <a:sym typeface="Gothic A1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Gothic A1"/>
              <a:buChar char="●"/>
              <a:defRPr sz="1800">
                <a:solidFill>
                  <a:schemeClr val="dk1"/>
                </a:solidFill>
                <a:latin typeface="Gothic A1"/>
                <a:ea typeface="Gothic A1"/>
                <a:cs typeface="Gothic A1"/>
                <a:sym typeface="Gothic A1"/>
              </a:defRPr>
            </a:lvl1pPr>
            <a:lvl2pPr marL="914400" lvl="1" indent="-317500">
              <a:lnSpc>
                <a:spcPct val="115000"/>
              </a:lnSpc>
              <a:spcBef>
                <a:spcPts val="0"/>
              </a:spcBef>
              <a:spcAft>
                <a:spcPts val="0"/>
              </a:spcAft>
              <a:buClr>
                <a:schemeClr val="dk1"/>
              </a:buClr>
              <a:buSzPts val="1400"/>
              <a:buFont typeface="Gothic A1"/>
              <a:buChar char="○"/>
              <a:defRPr>
                <a:solidFill>
                  <a:schemeClr val="dk1"/>
                </a:solidFill>
                <a:latin typeface="Gothic A1"/>
                <a:ea typeface="Gothic A1"/>
                <a:cs typeface="Gothic A1"/>
                <a:sym typeface="Gothic A1"/>
              </a:defRPr>
            </a:lvl2pPr>
            <a:lvl3pPr marL="1371600" lvl="2" indent="-317500">
              <a:lnSpc>
                <a:spcPct val="115000"/>
              </a:lnSpc>
              <a:spcBef>
                <a:spcPts val="0"/>
              </a:spcBef>
              <a:spcAft>
                <a:spcPts val="0"/>
              </a:spcAft>
              <a:buClr>
                <a:schemeClr val="dk1"/>
              </a:buClr>
              <a:buSzPts val="1400"/>
              <a:buFont typeface="Gothic A1"/>
              <a:buChar char="■"/>
              <a:defRPr>
                <a:solidFill>
                  <a:schemeClr val="dk1"/>
                </a:solidFill>
                <a:latin typeface="Gothic A1"/>
                <a:ea typeface="Gothic A1"/>
                <a:cs typeface="Gothic A1"/>
                <a:sym typeface="Gothic A1"/>
              </a:defRPr>
            </a:lvl3pPr>
            <a:lvl4pPr marL="1828800" lvl="3" indent="-317500">
              <a:lnSpc>
                <a:spcPct val="115000"/>
              </a:lnSpc>
              <a:spcBef>
                <a:spcPts val="0"/>
              </a:spcBef>
              <a:spcAft>
                <a:spcPts val="0"/>
              </a:spcAft>
              <a:buClr>
                <a:schemeClr val="dk1"/>
              </a:buClr>
              <a:buSzPts val="1400"/>
              <a:buFont typeface="Gothic A1"/>
              <a:buChar char="●"/>
              <a:defRPr>
                <a:solidFill>
                  <a:schemeClr val="dk1"/>
                </a:solidFill>
                <a:latin typeface="Gothic A1"/>
                <a:ea typeface="Gothic A1"/>
                <a:cs typeface="Gothic A1"/>
                <a:sym typeface="Gothic A1"/>
              </a:defRPr>
            </a:lvl4pPr>
            <a:lvl5pPr marL="2286000" lvl="4" indent="-317500">
              <a:lnSpc>
                <a:spcPct val="115000"/>
              </a:lnSpc>
              <a:spcBef>
                <a:spcPts val="0"/>
              </a:spcBef>
              <a:spcAft>
                <a:spcPts val="0"/>
              </a:spcAft>
              <a:buClr>
                <a:schemeClr val="dk1"/>
              </a:buClr>
              <a:buSzPts val="1400"/>
              <a:buFont typeface="Gothic A1"/>
              <a:buChar char="○"/>
              <a:defRPr>
                <a:solidFill>
                  <a:schemeClr val="dk1"/>
                </a:solidFill>
                <a:latin typeface="Gothic A1"/>
                <a:ea typeface="Gothic A1"/>
                <a:cs typeface="Gothic A1"/>
                <a:sym typeface="Gothic A1"/>
              </a:defRPr>
            </a:lvl5pPr>
            <a:lvl6pPr marL="2743200" lvl="5" indent="-317500">
              <a:lnSpc>
                <a:spcPct val="115000"/>
              </a:lnSpc>
              <a:spcBef>
                <a:spcPts val="0"/>
              </a:spcBef>
              <a:spcAft>
                <a:spcPts val="0"/>
              </a:spcAft>
              <a:buClr>
                <a:schemeClr val="dk1"/>
              </a:buClr>
              <a:buSzPts val="1400"/>
              <a:buFont typeface="Gothic A1"/>
              <a:buChar char="■"/>
              <a:defRPr>
                <a:solidFill>
                  <a:schemeClr val="dk1"/>
                </a:solidFill>
                <a:latin typeface="Gothic A1"/>
                <a:ea typeface="Gothic A1"/>
                <a:cs typeface="Gothic A1"/>
                <a:sym typeface="Gothic A1"/>
              </a:defRPr>
            </a:lvl6pPr>
            <a:lvl7pPr marL="3200400" lvl="6" indent="-317500">
              <a:lnSpc>
                <a:spcPct val="115000"/>
              </a:lnSpc>
              <a:spcBef>
                <a:spcPts val="0"/>
              </a:spcBef>
              <a:spcAft>
                <a:spcPts val="0"/>
              </a:spcAft>
              <a:buClr>
                <a:schemeClr val="dk1"/>
              </a:buClr>
              <a:buSzPts val="1400"/>
              <a:buFont typeface="Gothic A1"/>
              <a:buChar char="●"/>
              <a:defRPr>
                <a:solidFill>
                  <a:schemeClr val="dk1"/>
                </a:solidFill>
                <a:latin typeface="Gothic A1"/>
                <a:ea typeface="Gothic A1"/>
                <a:cs typeface="Gothic A1"/>
                <a:sym typeface="Gothic A1"/>
              </a:defRPr>
            </a:lvl7pPr>
            <a:lvl8pPr marL="3657600" lvl="7" indent="-317500">
              <a:lnSpc>
                <a:spcPct val="115000"/>
              </a:lnSpc>
              <a:spcBef>
                <a:spcPts val="0"/>
              </a:spcBef>
              <a:spcAft>
                <a:spcPts val="0"/>
              </a:spcAft>
              <a:buClr>
                <a:schemeClr val="dk1"/>
              </a:buClr>
              <a:buSzPts val="1400"/>
              <a:buFont typeface="Gothic A1"/>
              <a:buChar char="○"/>
              <a:defRPr>
                <a:solidFill>
                  <a:schemeClr val="dk1"/>
                </a:solidFill>
                <a:latin typeface="Gothic A1"/>
                <a:ea typeface="Gothic A1"/>
                <a:cs typeface="Gothic A1"/>
                <a:sym typeface="Gothic A1"/>
              </a:defRPr>
            </a:lvl8pPr>
            <a:lvl9pPr marL="4114800" lvl="8" indent="-317500">
              <a:lnSpc>
                <a:spcPct val="115000"/>
              </a:lnSpc>
              <a:spcBef>
                <a:spcPts val="0"/>
              </a:spcBef>
              <a:spcAft>
                <a:spcPts val="0"/>
              </a:spcAft>
              <a:buClr>
                <a:schemeClr val="dk1"/>
              </a:buClr>
              <a:buSzPts val="1400"/>
              <a:buFont typeface="Gothic A1"/>
              <a:buChar char="■"/>
              <a:defRPr>
                <a:solidFill>
                  <a:schemeClr val="dk1"/>
                </a:solidFill>
                <a:latin typeface="Gothic A1"/>
                <a:ea typeface="Gothic A1"/>
                <a:cs typeface="Gothic A1"/>
                <a:sym typeface="Gothic A1"/>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8" r:id="rId4"/>
    <p:sldLayoutId id="2147483660" r:id="rId5"/>
    <p:sldLayoutId id="2147483661" r:id="rId6"/>
    <p:sldLayoutId id="2147483673" r:id="rId7"/>
    <p:sldLayoutId id="2147483674"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9.jpg"/><Relationship Id="rId5" Type="http://schemas.openxmlformats.org/officeDocument/2006/relationships/image" Target="../media/image18.jpg"/><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72"/>
        <p:cNvGrpSpPr/>
        <p:nvPr/>
      </p:nvGrpSpPr>
      <p:grpSpPr>
        <a:xfrm>
          <a:off x="0" y="0"/>
          <a:ext cx="0" cy="0"/>
          <a:chOff x="0" y="0"/>
          <a:chExt cx="0" cy="0"/>
        </a:xfrm>
      </p:grpSpPr>
      <p:sp>
        <p:nvSpPr>
          <p:cNvPr id="273" name="Google Shape;273;p31"/>
          <p:cNvSpPr/>
          <p:nvPr/>
        </p:nvSpPr>
        <p:spPr>
          <a:xfrm>
            <a:off x="4366260" y="342900"/>
            <a:ext cx="4431790" cy="4423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4" name="Google Shape;274;p31"/>
          <p:cNvPicPr preferRelativeResize="0"/>
          <p:nvPr/>
        </p:nvPicPr>
        <p:blipFill rotWithShape="1">
          <a:blip r:embed="rId3">
            <a:alphaModFix/>
          </a:blip>
          <a:srcRect l="16639" r="16639"/>
          <a:stretch/>
        </p:blipFill>
        <p:spPr>
          <a:xfrm>
            <a:off x="4572013" y="540250"/>
            <a:ext cx="4055400" cy="4055400"/>
          </a:xfrm>
          <a:prstGeom prst="ellipse">
            <a:avLst/>
          </a:prstGeom>
          <a:noFill/>
          <a:ln>
            <a:noFill/>
          </a:ln>
        </p:spPr>
      </p:pic>
      <p:sp>
        <p:nvSpPr>
          <p:cNvPr id="275" name="Google Shape;275;p31"/>
          <p:cNvSpPr txBox="1">
            <a:spLocks noGrp="1"/>
          </p:cNvSpPr>
          <p:nvPr>
            <p:ph type="ctrTitle"/>
          </p:nvPr>
        </p:nvSpPr>
        <p:spPr>
          <a:xfrm>
            <a:off x="135477" y="827370"/>
            <a:ext cx="4382577" cy="2278769"/>
          </a:xfrm>
          <a:prstGeom prst="rect">
            <a:avLst/>
          </a:prstGeom>
        </p:spPr>
        <p:txBody>
          <a:bodyPr spcFirstLastPara="1" wrap="square" lIns="91425" tIns="91425" rIns="91425" bIns="91425" anchor="t" anchorCtr="0">
            <a:normAutofit fontScale="90000"/>
          </a:bodyPr>
          <a:lstStyle/>
          <a:p>
            <a:pPr marL="0" lvl="0" indent="0" rtl="0">
              <a:spcBef>
                <a:spcPts val="0"/>
              </a:spcBef>
              <a:spcAft>
                <a:spcPts val="0"/>
              </a:spcAft>
              <a:buNone/>
            </a:pPr>
            <a:r>
              <a:rPr lang="en" dirty="0">
                <a:solidFill>
                  <a:schemeClr val="accent1">
                    <a:lumMod val="60000"/>
                    <a:lumOff val="40000"/>
                  </a:schemeClr>
                </a:solidFill>
              </a:rPr>
              <a:t>Online Collaboration</a:t>
            </a:r>
            <a:br>
              <a:rPr lang="en" dirty="0">
                <a:solidFill>
                  <a:schemeClr val="accent1">
                    <a:lumMod val="60000"/>
                    <a:lumOff val="40000"/>
                  </a:schemeClr>
                </a:solidFill>
              </a:rPr>
            </a:br>
            <a:r>
              <a:rPr lang="en" dirty="0">
                <a:solidFill>
                  <a:schemeClr val="accent1">
                    <a:lumMod val="60000"/>
                    <a:lumOff val="40000"/>
                  </a:schemeClr>
                </a:solidFill>
              </a:rPr>
              <a:t>System</a:t>
            </a:r>
            <a:endParaRPr dirty="0">
              <a:solidFill>
                <a:schemeClr val="accent1">
                  <a:lumMod val="60000"/>
                  <a:lumOff val="40000"/>
                </a:schemeClr>
              </a:solidFill>
            </a:endParaRPr>
          </a:p>
        </p:txBody>
      </p:sp>
      <p:sp>
        <p:nvSpPr>
          <p:cNvPr id="276" name="Google Shape;276;p31"/>
          <p:cNvSpPr txBox="1">
            <a:spLocks noGrp="1"/>
          </p:cNvSpPr>
          <p:nvPr>
            <p:ph type="subTitle" idx="1"/>
          </p:nvPr>
        </p:nvSpPr>
        <p:spPr>
          <a:xfrm>
            <a:off x="570521" y="2894039"/>
            <a:ext cx="3947533" cy="42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Here is where your presentation begins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E8D741F-2E8A-4A1A-A510-B28CE313FDE1}"/>
              </a:ext>
            </a:extLst>
          </p:cNvPr>
          <p:cNvSpPr txBox="1"/>
          <p:nvPr/>
        </p:nvSpPr>
        <p:spPr>
          <a:xfrm>
            <a:off x="1905000" y="100429"/>
            <a:ext cx="3929063" cy="646331"/>
          </a:xfrm>
          <a:prstGeom prst="rect">
            <a:avLst/>
          </a:prstGeom>
          <a:noFill/>
        </p:spPr>
        <p:txBody>
          <a:bodyPr wrap="square" rtlCol="0">
            <a:spAutoFit/>
          </a:bodyPr>
          <a:lstStyle/>
          <a:p>
            <a:r>
              <a:rPr lang="en-US" sz="3600" dirty="0">
                <a:solidFill>
                  <a:srgbClr val="3A5497"/>
                </a:solidFill>
                <a:latin typeface="Gothic A1 Black" panose="020B0604020202020204" charset="-127"/>
                <a:ea typeface="Gothic A1 Black" panose="020B0604020202020204" charset="-127"/>
                <a:cs typeface="Gothic A1 Black" panose="020B0604020202020204" charset="-127"/>
              </a:rPr>
              <a:t>DESIGNS</a:t>
            </a:r>
          </a:p>
        </p:txBody>
      </p:sp>
      <p:pic>
        <p:nvPicPr>
          <p:cNvPr id="6" name="Picture 5">
            <a:extLst>
              <a:ext uri="{FF2B5EF4-FFF2-40B4-BE49-F238E27FC236}">
                <a16:creationId xmlns:a16="http://schemas.microsoft.com/office/drawing/2014/main" id="{E8DF2151-6320-4002-B1DF-B96A0EBEFC7D}"/>
              </a:ext>
            </a:extLst>
          </p:cNvPr>
          <p:cNvPicPr/>
          <p:nvPr/>
        </p:nvPicPr>
        <p:blipFill>
          <a:blip r:embed="rId2"/>
          <a:stretch>
            <a:fillRect/>
          </a:stretch>
        </p:blipFill>
        <p:spPr>
          <a:xfrm>
            <a:off x="1905000" y="1042571"/>
            <a:ext cx="5006340" cy="4000500"/>
          </a:xfrm>
          <a:prstGeom prst="rect">
            <a:avLst/>
          </a:prstGeom>
          <a:ln>
            <a:noFill/>
          </a:ln>
          <a:effectLst>
            <a:softEdge rad="112500"/>
          </a:effectLst>
        </p:spPr>
      </p:pic>
    </p:spTree>
    <p:extLst>
      <p:ext uri="{BB962C8B-B14F-4D97-AF65-F5344CB8AC3E}">
        <p14:creationId xmlns:p14="http://schemas.microsoft.com/office/powerpoint/2010/main" val="1145512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09"/>
        <p:cNvGrpSpPr/>
        <p:nvPr/>
      </p:nvGrpSpPr>
      <p:grpSpPr>
        <a:xfrm>
          <a:off x="0" y="0"/>
          <a:ext cx="0" cy="0"/>
          <a:chOff x="0" y="0"/>
          <a:chExt cx="0" cy="0"/>
        </a:xfrm>
      </p:grpSpPr>
      <p:sp>
        <p:nvSpPr>
          <p:cNvPr id="710" name="Google Shape;710;p63"/>
          <p:cNvSpPr txBox="1">
            <a:spLocks noGrp="1"/>
          </p:cNvSpPr>
          <p:nvPr>
            <p:ph type="title"/>
          </p:nvPr>
        </p:nvSpPr>
        <p:spPr>
          <a:xfrm>
            <a:off x="3384651" y="30614"/>
            <a:ext cx="2237536"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Design</a:t>
            </a:r>
            <a:endParaRPr dirty="0"/>
          </a:p>
        </p:txBody>
      </p:sp>
      <p:grpSp>
        <p:nvGrpSpPr>
          <p:cNvPr id="719" name="Google Shape;719;p63"/>
          <p:cNvGrpSpPr/>
          <p:nvPr/>
        </p:nvGrpSpPr>
        <p:grpSpPr>
          <a:xfrm rot="16200000">
            <a:off x="4544140" y="-3996547"/>
            <a:ext cx="55719" cy="9144003"/>
            <a:chOff x="1498600" y="1168400"/>
            <a:chExt cx="1066800" cy="2800500"/>
          </a:xfrm>
        </p:grpSpPr>
        <p:sp>
          <p:nvSpPr>
            <p:cNvPr id="720" name="Google Shape;720;p63"/>
            <p:cNvSpPr/>
            <p:nvPr/>
          </p:nvSpPr>
          <p:spPr>
            <a:xfrm>
              <a:off x="1498600" y="1168400"/>
              <a:ext cx="228600" cy="2800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3"/>
            <p:cNvSpPr/>
            <p:nvPr/>
          </p:nvSpPr>
          <p:spPr>
            <a:xfrm>
              <a:off x="1917700" y="1168400"/>
              <a:ext cx="228600" cy="2800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3"/>
            <p:cNvSpPr/>
            <p:nvPr/>
          </p:nvSpPr>
          <p:spPr>
            <a:xfrm>
              <a:off x="2336800" y="1168400"/>
              <a:ext cx="228600" cy="2800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8FEF523B-76E9-9A7A-87DC-5F2F6794B796}"/>
              </a:ext>
            </a:extLst>
          </p:cNvPr>
          <p:cNvPicPr>
            <a:picLocks noChangeAspect="1"/>
          </p:cNvPicPr>
          <p:nvPr/>
        </p:nvPicPr>
        <p:blipFill rotWithShape="1">
          <a:blip r:embed="rId3"/>
          <a:srcRect l="10288" r="16222"/>
          <a:stretch/>
        </p:blipFill>
        <p:spPr>
          <a:xfrm>
            <a:off x="4770120" y="2671228"/>
            <a:ext cx="4221481" cy="21827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a:extLst>
              <a:ext uri="{FF2B5EF4-FFF2-40B4-BE49-F238E27FC236}">
                <a16:creationId xmlns:a16="http://schemas.microsoft.com/office/drawing/2014/main" id="{3A5ED8E8-4E28-3BA6-7D37-CCF2F6332C20}"/>
              </a:ext>
            </a:extLst>
          </p:cNvPr>
          <p:cNvPicPr>
            <a:picLocks noChangeAspect="1"/>
          </p:cNvPicPr>
          <p:nvPr/>
        </p:nvPicPr>
        <p:blipFill rotWithShape="1">
          <a:blip r:embed="rId4"/>
          <a:srcRect r="3761"/>
          <a:stretch/>
        </p:blipFill>
        <p:spPr>
          <a:xfrm>
            <a:off x="4770120" y="733397"/>
            <a:ext cx="4290060" cy="1762153"/>
          </a:xfrm>
          <a:prstGeom prst="rect">
            <a:avLst/>
          </a:prstGeom>
        </p:spPr>
      </p:pic>
      <p:pic>
        <p:nvPicPr>
          <p:cNvPr id="11" name="Picture 10">
            <a:extLst>
              <a:ext uri="{FF2B5EF4-FFF2-40B4-BE49-F238E27FC236}">
                <a16:creationId xmlns:a16="http://schemas.microsoft.com/office/drawing/2014/main" id="{C0384E5E-AA26-80ED-B899-D49B6DABEBC2}"/>
              </a:ext>
            </a:extLst>
          </p:cNvPr>
          <p:cNvPicPr>
            <a:picLocks noChangeAspect="1"/>
          </p:cNvPicPr>
          <p:nvPr/>
        </p:nvPicPr>
        <p:blipFill rotWithShape="1">
          <a:blip r:embed="rId5"/>
          <a:srcRect l="-1748" t="1963" r="1748" b="-1963"/>
          <a:stretch/>
        </p:blipFill>
        <p:spPr>
          <a:xfrm>
            <a:off x="83820" y="795421"/>
            <a:ext cx="4549140" cy="16158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Picture 12">
            <a:extLst>
              <a:ext uri="{FF2B5EF4-FFF2-40B4-BE49-F238E27FC236}">
                <a16:creationId xmlns:a16="http://schemas.microsoft.com/office/drawing/2014/main" id="{9D9BDDF9-BA20-129A-3499-B48404761BB8}"/>
              </a:ext>
            </a:extLst>
          </p:cNvPr>
          <p:cNvPicPr>
            <a:picLocks noChangeAspect="1"/>
          </p:cNvPicPr>
          <p:nvPr/>
        </p:nvPicPr>
        <p:blipFill rotWithShape="1">
          <a:blip r:embed="rId6"/>
          <a:srcRect r="1961"/>
          <a:stretch/>
        </p:blipFill>
        <p:spPr>
          <a:xfrm>
            <a:off x="68580" y="2640748"/>
            <a:ext cx="4579620" cy="218271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Google Shape;304;p35">
            <a:extLst>
              <a:ext uri="{FF2B5EF4-FFF2-40B4-BE49-F238E27FC236}">
                <a16:creationId xmlns:a16="http://schemas.microsoft.com/office/drawing/2014/main" id="{853B1A65-F8BA-C15D-6B45-315BE7FE8FEE}"/>
              </a:ext>
            </a:extLst>
          </p:cNvPr>
          <p:cNvSpPr txBox="1">
            <a:spLocks noGrp="1"/>
          </p:cNvSpPr>
          <p:nvPr>
            <p:ph type="title"/>
          </p:nvPr>
        </p:nvSpPr>
        <p:spPr>
          <a:xfrm>
            <a:off x="621810" y="17420"/>
            <a:ext cx="7717500" cy="572700"/>
          </a:xfrm>
          <a:prstGeom prst="rect">
            <a:avLst/>
          </a:prstGeom>
        </p:spPr>
        <p:txBody>
          <a:bodyPr spcFirstLastPara="1" wrap="square" lIns="91425" tIns="91425" rIns="91425" bIns="91425" anchor="t" anchorCtr="0">
            <a:noAutofit/>
          </a:bodyPr>
          <a:lstStyle/>
          <a:p>
            <a:pPr lvl="0" algn="ctr" rtl="0">
              <a:spcBef>
                <a:spcPts val="0"/>
              </a:spcBef>
              <a:spcAft>
                <a:spcPts val="0"/>
              </a:spcAft>
            </a:pPr>
            <a:r>
              <a:rPr lang="en-IN" sz="3600" b="1" dirty="0">
                <a:latin typeface="+mn-lt"/>
              </a:rPr>
              <a:t>OUTCOMES</a:t>
            </a:r>
            <a:br>
              <a:rPr lang="en-IN" sz="3600" b="1" dirty="0">
                <a:latin typeface="+mn-lt"/>
              </a:rPr>
            </a:br>
            <a:endParaRPr sz="3600" b="1" dirty="0">
              <a:latin typeface="+mn-lt"/>
            </a:endParaRPr>
          </a:p>
        </p:txBody>
      </p:sp>
      <p:sp>
        <p:nvSpPr>
          <p:cNvPr id="20" name="TextBox 19">
            <a:extLst>
              <a:ext uri="{FF2B5EF4-FFF2-40B4-BE49-F238E27FC236}">
                <a16:creationId xmlns:a16="http://schemas.microsoft.com/office/drawing/2014/main" id="{1108CA91-D851-D97B-9226-504AD0310E35}"/>
              </a:ext>
            </a:extLst>
          </p:cNvPr>
          <p:cNvSpPr txBox="1"/>
          <p:nvPr/>
        </p:nvSpPr>
        <p:spPr>
          <a:xfrm>
            <a:off x="132080" y="804419"/>
            <a:ext cx="9144000" cy="369332"/>
          </a:xfrm>
          <a:prstGeom prst="rect">
            <a:avLst/>
          </a:prstGeom>
          <a:noFill/>
        </p:spPr>
        <p:txBody>
          <a:bodyPr wrap="square" rtlCol="0">
            <a:spAutoFit/>
          </a:bodyPr>
          <a:lstStyle/>
          <a:p>
            <a:r>
              <a:rPr lang="en-US" sz="1800" dirty="0">
                <a:solidFill>
                  <a:srgbClr val="222222"/>
                </a:solidFill>
                <a:effectLst/>
                <a:latin typeface="+mn-lt"/>
                <a:ea typeface="Times New Roman" panose="02020603050405020304" pitchFamily="18" charset="0"/>
              </a:rPr>
              <a:t>The online collaboration system has 3 major modules and some other minor modules.</a:t>
            </a:r>
            <a:endParaRPr lang="en-IN" sz="1800" dirty="0">
              <a:latin typeface="+mn-lt"/>
            </a:endParaRPr>
          </a:p>
        </p:txBody>
      </p:sp>
      <p:sp>
        <p:nvSpPr>
          <p:cNvPr id="21" name="TextBox 20">
            <a:extLst>
              <a:ext uri="{FF2B5EF4-FFF2-40B4-BE49-F238E27FC236}">
                <a16:creationId xmlns:a16="http://schemas.microsoft.com/office/drawing/2014/main" id="{A73518C4-C7CF-0A35-C1E7-65D490DB23AD}"/>
              </a:ext>
            </a:extLst>
          </p:cNvPr>
          <p:cNvSpPr txBox="1"/>
          <p:nvPr/>
        </p:nvSpPr>
        <p:spPr>
          <a:xfrm>
            <a:off x="0" y="1388050"/>
            <a:ext cx="9144000" cy="707886"/>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rgbClr val="222222"/>
                </a:solidFill>
                <a:effectLst/>
                <a:latin typeface="+mn-lt"/>
                <a:ea typeface="Times New Roman" panose="02020603050405020304" pitchFamily="18" charset="0"/>
              </a:rPr>
              <a:t>Team Management</a:t>
            </a:r>
            <a:r>
              <a:rPr lang="en-US" sz="2000" dirty="0">
                <a:solidFill>
                  <a:srgbClr val="222222"/>
                </a:solidFill>
                <a:effectLst/>
                <a:latin typeface="+mn-lt"/>
                <a:ea typeface="Times New Roman" panose="02020603050405020304" pitchFamily="18" charset="0"/>
              </a:rPr>
              <a:t>: A team is a group of members selected to work together by the leader, who is also a member</a:t>
            </a:r>
            <a:endParaRPr lang="en-IN" sz="2000" dirty="0">
              <a:latin typeface="+mn-lt"/>
            </a:endParaRPr>
          </a:p>
        </p:txBody>
      </p:sp>
      <p:sp>
        <p:nvSpPr>
          <p:cNvPr id="22" name="TextBox 21">
            <a:extLst>
              <a:ext uri="{FF2B5EF4-FFF2-40B4-BE49-F238E27FC236}">
                <a16:creationId xmlns:a16="http://schemas.microsoft.com/office/drawing/2014/main" id="{B7001198-9A97-0FC9-475D-AA56DC64C497}"/>
              </a:ext>
            </a:extLst>
          </p:cNvPr>
          <p:cNvSpPr txBox="1"/>
          <p:nvPr/>
        </p:nvSpPr>
        <p:spPr>
          <a:xfrm>
            <a:off x="0" y="2155203"/>
            <a:ext cx="9144000" cy="1015663"/>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rgbClr val="222222"/>
                </a:solidFill>
                <a:effectLst/>
                <a:latin typeface="+mn-lt"/>
                <a:ea typeface="Times New Roman" panose="02020603050405020304" pitchFamily="18" charset="0"/>
              </a:rPr>
              <a:t>Messaging System</a:t>
            </a:r>
            <a:r>
              <a:rPr lang="en-US" sz="2000" dirty="0">
                <a:solidFill>
                  <a:srgbClr val="222222"/>
                </a:solidFill>
                <a:effectLst/>
                <a:latin typeface="+mn-lt"/>
                <a:ea typeface="Times New Roman" panose="02020603050405020304" pitchFamily="18" charset="0"/>
              </a:rPr>
              <a:t>: The messaging part in online collaboration system allows members to communication and beware of what’s going on in the system. </a:t>
            </a:r>
            <a:endParaRPr lang="en-IN" sz="2000" dirty="0">
              <a:latin typeface="+mn-lt"/>
            </a:endParaRPr>
          </a:p>
        </p:txBody>
      </p:sp>
      <p:sp>
        <p:nvSpPr>
          <p:cNvPr id="24" name="TextBox 23">
            <a:extLst>
              <a:ext uri="{FF2B5EF4-FFF2-40B4-BE49-F238E27FC236}">
                <a16:creationId xmlns:a16="http://schemas.microsoft.com/office/drawing/2014/main" id="{9047319B-14F6-6144-6EB4-EEE121586D32}"/>
              </a:ext>
            </a:extLst>
          </p:cNvPr>
          <p:cNvSpPr txBox="1"/>
          <p:nvPr/>
        </p:nvSpPr>
        <p:spPr>
          <a:xfrm>
            <a:off x="0" y="3170118"/>
            <a:ext cx="8961121" cy="1015663"/>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rgbClr val="222222"/>
                </a:solidFill>
                <a:effectLst/>
                <a:latin typeface="+mn-lt"/>
                <a:ea typeface="Times New Roman" panose="02020603050405020304" pitchFamily="18" charset="0"/>
              </a:rPr>
              <a:t>Project Management System:  </a:t>
            </a:r>
            <a:r>
              <a:rPr lang="en-US" sz="2000" dirty="0">
                <a:solidFill>
                  <a:srgbClr val="000000"/>
                </a:solidFill>
                <a:effectLst/>
                <a:latin typeface="+mn-lt"/>
                <a:ea typeface="Times New Roman" panose="02020603050405020304" pitchFamily="18" charset="0"/>
              </a:rPr>
              <a:t>Managing a project involves many different aspects and many things that have to be tracked and followed up upon. </a:t>
            </a:r>
            <a:endParaRPr lang="en-IN" sz="2000" dirty="0">
              <a:latin typeface="+mn-lt"/>
            </a:endParaRPr>
          </a:p>
        </p:txBody>
      </p:sp>
      <p:sp>
        <p:nvSpPr>
          <p:cNvPr id="25" name="Google Shape;613;p55">
            <a:extLst>
              <a:ext uri="{FF2B5EF4-FFF2-40B4-BE49-F238E27FC236}">
                <a16:creationId xmlns:a16="http://schemas.microsoft.com/office/drawing/2014/main" id="{FAB1111F-2A6E-7DCB-051B-67D0BC27E854}"/>
              </a:ext>
            </a:extLst>
          </p:cNvPr>
          <p:cNvSpPr/>
          <p:nvPr/>
        </p:nvSpPr>
        <p:spPr>
          <a:xfrm rot="-5400000">
            <a:off x="-402210" y="-82550"/>
            <a:ext cx="804420" cy="963029"/>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465;p46">
            <a:extLst>
              <a:ext uri="{FF2B5EF4-FFF2-40B4-BE49-F238E27FC236}">
                <a16:creationId xmlns:a16="http://schemas.microsoft.com/office/drawing/2014/main" id="{73969207-09EA-41FB-918F-4D21B620ED76}"/>
              </a:ext>
            </a:extLst>
          </p:cNvPr>
          <p:cNvSpPr/>
          <p:nvPr/>
        </p:nvSpPr>
        <p:spPr>
          <a:xfrm rot="5400000" flipH="1">
            <a:off x="8713351" y="4264463"/>
            <a:ext cx="861297" cy="942496"/>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650;p58">
            <a:extLst>
              <a:ext uri="{FF2B5EF4-FFF2-40B4-BE49-F238E27FC236}">
                <a16:creationId xmlns:a16="http://schemas.microsoft.com/office/drawing/2014/main" id="{48FE687E-9BE7-889A-8F7D-83BC5DF85A76}"/>
              </a:ext>
            </a:extLst>
          </p:cNvPr>
          <p:cNvSpPr/>
          <p:nvPr/>
        </p:nvSpPr>
        <p:spPr>
          <a:xfrm flipH="1">
            <a:off x="6766559" y="3515360"/>
            <a:ext cx="2377440" cy="163077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4970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49"/>
        <p:cNvGrpSpPr/>
        <p:nvPr/>
      </p:nvGrpSpPr>
      <p:grpSpPr>
        <a:xfrm>
          <a:off x="0" y="0"/>
          <a:ext cx="0" cy="0"/>
          <a:chOff x="0" y="0"/>
          <a:chExt cx="0" cy="0"/>
        </a:xfrm>
      </p:grpSpPr>
      <p:sp>
        <p:nvSpPr>
          <p:cNvPr id="650" name="Google Shape;650;p58"/>
          <p:cNvSpPr/>
          <p:nvPr/>
        </p:nvSpPr>
        <p:spPr>
          <a:xfrm flipH="1">
            <a:off x="3553479" y="0"/>
            <a:ext cx="5590521" cy="514613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8"/>
          <p:cNvSpPr txBox="1">
            <a:spLocks noGrp="1"/>
          </p:cNvSpPr>
          <p:nvPr>
            <p:ph type="title"/>
          </p:nvPr>
        </p:nvSpPr>
        <p:spPr>
          <a:xfrm>
            <a:off x="3217285" y="37084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solidFill>
                  <a:schemeClr val="bg1"/>
                </a:solidFill>
              </a:rPr>
              <a:t>THANKS</a:t>
            </a:r>
            <a:endParaRPr dirty="0">
              <a:solidFill>
                <a:schemeClr val="bg1"/>
              </a:solidFill>
            </a:endParaRPr>
          </a:p>
        </p:txBody>
      </p:sp>
      <p:sp>
        <p:nvSpPr>
          <p:cNvPr id="652" name="Google Shape;652;p58"/>
          <p:cNvSpPr txBox="1"/>
          <p:nvPr/>
        </p:nvSpPr>
        <p:spPr>
          <a:xfrm>
            <a:off x="873783" y="479638"/>
            <a:ext cx="6202252" cy="4471504"/>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Font typeface="Arial" panose="020B0604020202020204" pitchFamily="34" charset="0"/>
              <a:buChar char="•"/>
            </a:pPr>
            <a:r>
              <a:rPr lang="en-IN" sz="2000" dirty="0">
                <a:sym typeface="Gothic A1"/>
              </a:rPr>
              <a:t>Shivangi Pathak</a:t>
            </a:r>
          </a:p>
          <a:p>
            <a:pPr lvl="0" algn="l" rtl="0">
              <a:spcBef>
                <a:spcPts val="0"/>
              </a:spcBef>
              <a:spcAft>
                <a:spcPts val="0"/>
              </a:spcAft>
            </a:pPr>
            <a:r>
              <a:rPr lang="en-IN" sz="2000" dirty="0">
                <a:sym typeface="Gothic A1"/>
              </a:rPr>
              <a:t>     20BCS4854</a:t>
            </a:r>
          </a:p>
          <a:p>
            <a:pPr marL="342900" lvl="0" indent="-342900" algn="l" rtl="0">
              <a:spcBef>
                <a:spcPts val="0"/>
              </a:spcBef>
              <a:spcAft>
                <a:spcPts val="0"/>
              </a:spcAft>
              <a:buFont typeface="Arial" panose="020B0604020202020204" pitchFamily="34" charset="0"/>
              <a:buChar char="•"/>
            </a:pPr>
            <a:endParaRPr lang="en-IN" sz="2000" dirty="0">
              <a:sym typeface="Gothic A1"/>
            </a:endParaRPr>
          </a:p>
          <a:p>
            <a:pPr marL="342900" lvl="0" indent="-342900" algn="l" rtl="0">
              <a:spcBef>
                <a:spcPts val="0"/>
              </a:spcBef>
              <a:spcAft>
                <a:spcPts val="0"/>
              </a:spcAft>
              <a:buFont typeface="Arial" panose="020B0604020202020204" pitchFamily="34" charset="0"/>
              <a:buChar char="•"/>
            </a:pPr>
            <a:r>
              <a:rPr lang="en-IN" sz="2000" dirty="0">
                <a:sym typeface="Gothic A1"/>
              </a:rPr>
              <a:t>Aditya Choudhary </a:t>
            </a:r>
          </a:p>
          <a:p>
            <a:pPr lvl="0" algn="l" rtl="0">
              <a:spcBef>
                <a:spcPts val="0"/>
              </a:spcBef>
              <a:spcAft>
                <a:spcPts val="0"/>
              </a:spcAft>
            </a:pPr>
            <a:r>
              <a:rPr lang="en-IN" sz="2000" dirty="0">
                <a:sym typeface="Gothic A1"/>
              </a:rPr>
              <a:t>     20BCS5188</a:t>
            </a:r>
          </a:p>
          <a:p>
            <a:pPr marL="342900" lvl="0" indent="-342900" algn="l" rtl="0">
              <a:spcBef>
                <a:spcPts val="0"/>
              </a:spcBef>
              <a:spcAft>
                <a:spcPts val="0"/>
              </a:spcAft>
              <a:buFont typeface="Arial" panose="020B0604020202020204" pitchFamily="34" charset="0"/>
              <a:buChar char="•"/>
            </a:pPr>
            <a:endParaRPr lang="en-IN" sz="2000" dirty="0">
              <a:sym typeface="Gothic A1"/>
            </a:endParaRPr>
          </a:p>
          <a:p>
            <a:pPr marL="342900" lvl="0" indent="-342900" algn="l" rtl="0">
              <a:spcBef>
                <a:spcPts val="0"/>
              </a:spcBef>
              <a:spcAft>
                <a:spcPts val="0"/>
              </a:spcAft>
              <a:buFont typeface="Arial" panose="020B0604020202020204" pitchFamily="34" charset="0"/>
              <a:buChar char="•"/>
            </a:pPr>
            <a:r>
              <a:rPr lang="en-IN" sz="2000" dirty="0">
                <a:sym typeface="Gothic A1"/>
              </a:rPr>
              <a:t>Mohit Mittal</a:t>
            </a:r>
          </a:p>
          <a:p>
            <a:pPr lvl="0" algn="l" rtl="0">
              <a:spcBef>
                <a:spcPts val="0"/>
              </a:spcBef>
              <a:spcAft>
                <a:spcPts val="0"/>
              </a:spcAft>
            </a:pPr>
            <a:r>
              <a:rPr lang="en-IN" sz="2000" dirty="0">
                <a:sym typeface="Gothic A1"/>
              </a:rPr>
              <a:t>     20BCS4858</a:t>
            </a:r>
          </a:p>
          <a:p>
            <a:pPr marL="342900" lvl="0" indent="-342900" algn="l" rtl="0">
              <a:spcBef>
                <a:spcPts val="0"/>
              </a:spcBef>
              <a:spcAft>
                <a:spcPts val="0"/>
              </a:spcAft>
              <a:buFont typeface="Arial" panose="020B0604020202020204" pitchFamily="34" charset="0"/>
              <a:buChar char="•"/>
            </a:pPr>
            <a:endParaRPr lang="en-IN" sz="2000" dirty="0">
              <a:sym typeface="Gothic A1"/>
            </a:endParaRPr>
          </a:p>
          <a:p>
            <a:pPr marL="342900" lvl="0" indent="-342900" algn="l" rtl="0">
              <a:spcBef>
                <a:spcPts val="0"/>
              </a:spcBef>
              <a:spcAft>
                <a:spcPts val="0"/>
              </a:spcAft>
              <a:buFont typeface="Arial" panose="020B0604020202020204" pitchFamily="34" charset="0"/>
              <a:buChar char="•"/>
            </a:pPr>
            <a:r>
              <a:rPr lang="en-IN" sz="2000" dirty="0">
                <a:sym typeface="Gothic A1"/>
              </a:rPr>
              <a:t>Krishna Kant Narayan</a:t>
            </a:r>
          </a:p>
          <a:p>
            <a:pPr lvl="0" algn="l" rtl="0">
              <a:spcBef>
                <a:spcPts val="0"/>
              </a:spcBef>
              <a:spcAft>
                <a:spcPts val="0"/>
              </a:spcAft>
            </a:pPr>
            <a:r>
              <a:rPr lang="en-IN" sz="2000" dirty="0">
                <a:sym typeface="Gothic A1"/>
              </a:rPr>
              <a:t>     20BCS3893</a:t>
            </a:r>
          </a:p>
          <a:p>
            <a:pPr marL="342900" lvl="0" indent="-342900" algn="l" rtl="0">
              <a:spcBef>
                <a:spcPts val="0"/>
              </a:spcBef>
              <a:spcAft>
                <a:spcPts val="0"/>
              </a:spcAft>
              <a:buFont typeface="Arial" panose="020B0604020202020204" pitchFamily="34" charset="0"/>
              <a:buChar char="•"/>
            </a:pPr>
            <a:endParaRPr lang="en-IN" sz="2000" dirty="0">
              <a:sym typeface="Gothic A1"/>
            </a:endParaRPr>
          </a:p>
          <a:p>
            <a:pPr marL="342900" lvl="0" indent="-342900" algn="l" rtl="0">
              <a:spcBef>
                <a:spcPts val="0"/>
              </a:spcBef>
              <a:spcAft>
                <a:spcPts val="0"/>
              </a:spcAft>
              <a:buFont typeface="Arial" panose="020B0604020202020204" pitchFamily="34" charset="0"/>
              <a:buChar char="•"/>
            </a:pPr>
            <a:r>
              <a:rPr lang="en-IN" sz="2000" dirty="0" err="1">
                <a:sym typeface="Gothic A1"/>
              </a:rPr>
              <a:t>Deepshikha</a:t>
            </a:r>
            <a:r>
              <a:rPr lang="en-IN" sz="2000" dirty="0">
                <a:sym typeface="Gothic A1"/>
              </a:rPr>
              <a:t> Kumari</a:t>
            </a:r>
          </a:p>
          <a:p>
            <a:pPr lvl="0" algn="l" rtl="0">
              <a:spcBef>
                <a:spcPts val="0"/>
              </a:spcBef>
              <a:spcAft>
                <a:spcPts val="0"/>
              </a:spcAft>
            </a:pPr>
            <a:r>
              <a:rPr lang="en-IN" sz="2000" dirty="0">
                <a:sym typeface="Gothic A1"/>
              </a:rPr>
              <a:t>     20BCS5297</a:t>
            </a:r>
            <a:endParaRPr sz="2000" dirty="0">
              <a:sym typeface="Gothic A1"/>
            </a:endParaRPr>
          </a:p>
          <a:p>
            <a:pPr marL="342900" lvl="0" indent="-342900" algn="l" rtl="0">
              <a:spcBef>
                <a:spcPts val="0"/>
              </a:spcBef>
              <a:spcAft>
                <a:spcPts val="0"/>
              </a:spcAft>
              <a:buFont typeface="Arial" panose="020B0604020202020204" pitchFamily="34" charset="0"/>
              <a:buChar char="•"/>
            </a:pPr>
            <a:endParaRPr sz="2000" dirty="0">
              <a:sym typeface="Gothic A1"/>
            </a:endParaRPr>
          </a:p>
        </p:txBody>
      </p:sp>
      <p:sp>
        <p:nvSpPr>
          <p:cNvPr id="655" name="Google Shape;655;p58"/>
          <p:cNvSpPr/>
          <p:nvPr/>
        </p:nvSpPr>
        <p:spPr>
          <a:xfrm rot="-5400000">
            <a:off x="-888117" y="-69"/>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0704785D-6133-9C06-2195-224BD200ECA0}"/>
              </a:ext>
            </a:extLst>
          </p:cNvPr>
          <p:cNvPicPr>
            <a:picLocks noChangeAspect="1"/>
          </p:cNvPicPr>
          <p:nvPr/>
        </p:nvPicPr>
        <p:blipFill>
          <a:blip r:embed="rId3"/>
          <a:stretch>
            <a:fillRect/>
          </a:stretch>
        </p:blipFill>
        <p:spPr>
          <a:xfrm>
            <a:off x="3553479" y="-303595"/>
            <a:ext cx="3703291" cy="34773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98"/>
        <p:cNvGrpSpPr/>
        <p:nvPr/>
      </p:nvGrpSpPr>
      <p:grpSpPr>
        <a:xfrm>
          <a:off x="0" y="0"/>
          <a:ext cx="0" cy="0"/>
          <a:chOff x="0" y="0"/>
          <a:chExt cx="0" cy="0"/>
        </a:xfrm>
      </p:grpSpPr>
      <p:sp>
        <p:nvSpPr>
          <p:cNvPr id="299" name="Google Shape;299;p35"/>
          <p:cNvSpPr/>
          <p:nvPr/>
        </p:nvSpPr>
        <p:spPr>
          <a:xfrm>
            <a:off x="1095750" y="2238930"/>
            <a:ext cx="696600" cy="696600"/>
          </a:xfrm>
          <a:prstGeom prst="homePlate">
            <a:avLst>
              <a:gd name="adj" fmla="val 2456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D5061"/>
              </a:solidFill>
            </a:endParaRPr>
          </a:p>
        </p:txBody>
      </p:sp>
      <p:sp>
        <p:nvSpPr>
          <p:cNvPr id="300" name="Google Shape;300;p35"/>
          <p:cNvSpPr/>
          <p:nvPr/>
        </p:nvSpPr>
        <p:spPr>
          <a:xfrm rot="5400000">
            <a:off x="1050900" y="953420"/>
            <a:ext cx="668700" cy="5790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a:off x="4954550" y="912780"/>
            <a:ext cx="579000" cy="579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txBox="1">
            <a:spLocks noGrp="1"/>
          </p:cNvSpPr>
          <p:nvPr>
            <p:ph type="title" idx="13"/>
          </p:nvPr>
        </p:nvSpPr>
        <p:spPr>
          <a:xfrm>
            <a:off x="4895750" y="844305"/>
            <a:ext cx="636298" cy="645986"/>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2</a:t>
            </a:r>
            <a:endParaRPr dirty="0"/>
          </a:p>
        </p:txBody>
      </p:sp>
      <p:sp>
        <p:nvSpPr>
          <p:cNvPr id="303" name="Google Shape;303;p35"/>
          <p:cNvSpPr/>
          <p:nvPr/>
        </p:nvSpPr>
        <p:spPr>
          <a:xfrm>
            <a:off x="4895750" y="2243768"/>
            <a:ext cx="696600" cy="696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5"/>
          <p:cNvSpPr txBox="1">
            <a:spLocks noGrp="1"/>
          </p:cNvSpPr>
          <p:nvPr>
            <p:ph type="title"/>
          </p:nvPr>
        </p:nvSpPr>
        <p:spPr>
          <a:xfrm>
            <a:off x="113810" y="0"/>
            <a:ext cx="77175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dirty="0"/>
              <a:t>Table of Contents</a:t>
            </a:r>
            <a:br>
              <a:rPr lang="en-IN" dirty="0"/>
            </a:br>
            <a:endParaRPr dirty="0"/>
          </a:p>
        </p:txBody>
      </p:sp>
      <p:sp>
        <p:nvSpPr>
          <p:cNvPr id="305" name="Google Shape;305;p35"/>
          <p:cNvSpPr txBox="1">
            <a:spLocks noGrp="1"/>
          </p:cNvSpPr>
          <p:nvPr>
            <p:ph type="subTitle" idx="1"/>
          </p:nvPr>
        </p:nvSpPr>
        <p:spPr>
          <a:xfrm>
            <a:off x="1961799" y="1046180"/>
            <a:ext cx="2688685" cy="445599"/>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Clr>
                <a:schemeClr val="dk1"/>
              </a:buClr>
              <a:buSzPts val="1100"/>
              <a:buFont typeface="Arial"/>
              <a:buNone/>
            </a:pPr>
            <a:r>
              <a:rPr lang="en" sz="2400" dirty="0"/>
              <a:t>Introduction</a:t>
            </a:r>
            <a:endParaRPr sz="2400" dirty="0"/>
          </a:p>
        </p:txBody>
      </p:sp>
      <p:sp>
        <p:nvSpPr>
          <p:cNvPr id="307" name="Google Shape;307;p35"/>
          <p:cNvSpPr txBox="1">
            <a:spLocks noGrp="1"/>
          </p:cNvSpPr>
          <p:nvPr>
            <p:ph type="subTitle" idx="3"/>
          </p:nvPr>
        </p:nvSpPr>
        <p:spPr>
          <a:xfrm>
            <a:off x="5661968" y="1068495"/>
            <a:ext cx="3295566" cy="3678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Clr>
                <a:schemeClr val="dk1"/>
              </a:buClr>
              <a:buSzPts val="1100"/>
              <a:buFont typeface="Arial"/>
              <a:buNone/>
            </a:pPr>
            <a:r>
              <a:rPr lang="en" sz="2400" dirty="0"/>
              <a:t>Objectives</a:t>
            </a:r>
            <a:endParaRPr sz="2400" dirty="0"/>
          </a:p>
        </p:txBody>
      </p:sp>
      <p:sp>
        <p:nvSpPr>
          <p:cNvPr id="309" name="Google Shape;309;p35"/>
          <p:cNvSpPr txBox="1">
            <a:spLocks noGrp="1"/>
          </p:cNvSpPr>
          <p:nvPr>
            <p:ph type="subTitle" idx="5"/>
          </p:nvPr>
        </p:nvSpPr>
        <p:spPr>
          <a:xfrm>
            <a:off x="1961799" y="2507429"/>
            <a:ext cx="3962116" cy="3678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Clr>
                <a:schemeClr val="dk1"/>
              </a:buClr>
              <a:buSzPts val="1100"/>
              <a:buFont typeface="Arial"/>
              <a:buNone/>
            </a:pPr>
            <a:r>
              <a:rPr lang="en" sz="2400" dirty="0"/>
              <a:t>Technology Used</a:t>
            </a:r>
            <a:endParaRPr sz="2400" dirty="0"/>
          </a:p>
        </p:txBody>
      </p:sp>
      <p:sp>
        <p:nvSpPr>
          <p:cNvPr id="311" name="Google Shape;311;p35"/>
          <p:cNvSpPr txBox="1">
            <a:spLocks noGrp="1"/>
          </p:cNvSpPr>
          <p:nvPr>
            <p:ph type="subTitle" idx="7"/>
          </p:nvPr>
        </p:nvSpPr>
        <p:spPr>
          <a:xfrm>
            <a:off x="5661968" y="2387850"/>
            <a:ext cx="2590800" cy="3678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Clr>
                <a:schemeClr val="dk1"/>
              </a:buClr>
              <a:buSzPts val="1100"/>
              <a:buFont typeface="Arial"/>
              <a:buNone/>
            </a:pPr>
            <a:r>
              <a:rPr lang="en" sz="2400" dirty="0"/>
              <a:t>Designs</a:t>
            </a:r>
            <a:endParaRPr sz="2400" dirty="0"/>
          </a:p>
        </p:txBody>
      </p:sp>
      <p:sp>
        <p:nvSpPr>
          <p:cNvPr id="313" name="Google Shape;313;p35"/>
          <p:cNvSpPr txBox="1">
            <a:spLocks noGrp="1"/>
          </p:cNvSpPr>
          <p:nvPr>
            <p:ph type="title" idx="9"/>
          </p:nvPr>
        </p:nvSpPr>
        <p:spPr>
          <a:xfrm>
            <a:off x="1097280" y="909341"/>
            <a:ext cx="576000" cy="576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1</a:t>
            </a:r>
            <a:endParaRPr dirty="0"/>
          </a:p>
        </p:txBody>
      </p:sp>
      <p:sp>
        <p:nvSpPr>
          <p:cNvPr id="314" name="Google Shape;314;p35"/>
          <p:cNvSpPr txBox="1">
            <a:spLocks noGrp="1"/>
          </p:cNvSpPr>
          <p:nvPr>
            <p:ph type="title" idx="14"/>
          </p:nvPr>
        </p:nvSpPr>
        <p:spPr>
          <a:xfrm>
            <a:off x="1097280" y="2299229"/>
            <a:ext cx="576000" cy="576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3</a:t>
            </a:r>
            <a:endParaRPr dirty="0"/>
          </a:p>
        </p:txBody>
      </p:sp>
      <p:sp>
        <p:nvSpPr>
          <p:cNvPr id="315" name="Google Shape;315;p35"/>
          <p:cNvSpPr txBox="1">
            <a:spLocks noGrp="1"/>
          </p:cNvSpPr>
          <p:nvPr>
            <p:ph type="title" idx="15"/>
          </p:nvPr>
        </p:nvSpPr>
        <p:spPr>
          <a:xfrm>
            <a:off x="4956048" y="2299229"/>
            <a:ext cx="576000" cy="576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4</a:t>
            </a:r>
            <a:endParaRPr dirty="0"/>
          </a:p>
        </p:txBody>
      </p:sp>
      <p:sp>
        <p:nvSpPr>
          <p:cNvPr id="22" name="Google Shape;303;p35">
            <a:extLst>
              <a:ext uri="{FF2B5EF4-FFF2-40B4-BE49-F238E27FC236}">
                <a16:creationId xmlns:a16="http://schemas.microsoft.com/office/drawing/2014/main" id="{3BE60D68-5BB2-CEEC-8318-050122FAA87C}"/>
              </a:ext>
            </a:extLst>
          </p:cNvPr>
          <p:cNvSpPr/>
          <p:nvPr/>
        </p:nvSpPr>
        <p:spPr>
          <a:xfrm>
            <a:off x="1036950" y="3537559"/>
            <a:ext cx="696600" cy="696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2400" dirty="0">
                <a:latin typeface="Gothic A1" panose="020B0604020202020204" charset="-127"/>
                <a:ea typeface="Gothic A1" panose="020B0604020202020204" charset="-127"/>
                <a:cs typeface="Gothic A1" panose="020B0604020202020204" charset="-127"/>
              </a:rPr>
              <a:t> </a:t>
            </a:r>
            <a:r>
              <a:rPr lang="en-IN" sz="2400" dirty="0">
                <a:solidFill>
                  <a:schemeClr val="bg1"/>
                </a:solidFill>
                <a:latin typeface="Gothic A1" panose="020B0604020202020204" charset="-127"/>
                <a:ea typeface="Gothic A1" panose="020B0604020202020204" charset="-127"/>
                <a:cs typeface="Gothic A1" panose="020B0604020202020204" charset="-127"/>
              </a:rPr>
              <a:t>5</a:t>
            </a:r>
            <a:endParaRPr sz="2400" dirty="0">
              <a:solidFill>
                <a:schemeClr val="bg1"/>
              </a:solidFill>
              <a:latin typeface="Gothic A1" panose="020B0604020202020204" charset="-127"/>
              <a:ea typeface="Gothic A1" panose="020B0604020202020204" charset="-127"/>
              <a:cs typeface="Gothic A1" panose="020B0604020202020204" charset="-127"/>
            </a:endParaRPr>
          </a:p>
        </p:txBody>
      </p:sp>
      <p:sp>
        <p:nvSpPr>
          <p:cNvPr id="23" name="Google Shape;299;p35">
            <a:extLst>
              <a:ext uri="{FF2B5EF4-FFF2-40B4-BE49-F238E27FC236}">
                <a16:creationId xmlns:a16="http://schemas.microsoft.com/office/drawing/2014/main" id="{77DAE9FA-9AAD-F40C-F6E2-24FBCB9C464A}"/>
              </a:ext>
            </a:extLst>
          </p:cNvPr>
          <p:cNvSpPr/>
          <p:nvPr/>
        </p:nvSpPr>
        <p:spPr>
          <a:xfrm>
            <a:off x="4895750" y="3425336"/>
            <a:ext cx="696600" cy="696600"/>
          </a:xfrm>
          <a:prstGeom prst="homePlate">
            <a:avLst>
              <a:gd name="adj" fmla="val 2456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solidFill>
                  <a:srgbClr val="4D5061"/>
                </a:solidFill>
              </a:rPr>
              <a:t>  </a:t>
            </a:r>
            <a:r>
              <a:rPr lang="en-IN" sz="2400" dirty="0">
                <a:solidFill>
                  <a:schemeClr val="bg1"/>
                </a:solidFill>
                <a:latin typeface="Gothic A1" panose="020B0604020202020204" charset="-127"/>
                <a:ea typeface="Gothic A1" panose="020B0604020202020204" charset="-127"/>
                <a:cs typeface="Gothic A1" panose="020B0604020202020204" charset="-127"/>
              </a:rPr>
              <a:t>6</a:t>
            </a:r>
            <a:endParaRPr sz="2400" dirty="0">
              <a:solidFill>
                <a:schemeClr val="bg1"/>
              </a:solidFill>
              <a:latin typeface="Gothic A1" panose="020B0604020202020204" charset="-127"/>
              <a:ea typeface="Gothic A1" panose="020B0604020202020204" charset="-127"/>
              <a:cs typeface="Gothic A1" panose="020B0604020202020204" charset="-127"/>
            </a:endParaRPr>
          </a:p>
        </p:txBody>
      </p:sp>
      <p:sp>
        <p:nvSpPr>
          <p:cNvPr id="30" name="Google Shape;309;p35">
            <a:extLst>
              <a:ext uri="{FF2B5EF4-FFF2-40B4-BE49-F238E27FC236}">
                <a16:creationId xmlns:a16="http://schemas.microsoft.com/office/drawing/2014/main" id="{3CBBF2B6-470F-A0AA-0F79-E6EA8FF857DE}"/>
              </a:ext>
            </a:extLst>
          </p:cNvPr>
          <p:cNvSpPr txBox="1">
            <a:spLocks/>
          </p:cNvSpPr>
          <p:nvPr/>
        </p:nvSpPr>
        <p:spPr>
          <a:xfrm>
            <a:off x="1961799" y="3772118"/>
            <a:ext cx="3962116" cy="36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ontserrat SemiBold"/>
              <a:buNone/>
              <a:defRPr sz="1800" b="1" i="0" u="none" strike="noStrike" cap="none">
                <a:solidFill>
                  <a:schemeClr val="dk1"/>
                </a:solidFill>
                <a:latin typeface="Gothic A1"/>
                <a:ea typeface="Gothic A1"/>
                <a:cs typeface="Gothic A1"/>
                <a:sym typeface="Gothic A1"/>
              </a:defRPr>
            </a:lvl1pPr>
            <a:lvl2pPr marL="914400" marR="0" lvl="1"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2pPr>
            <a:lvl3pPr marL="1371600" marR="0" lvl="2"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3pPr>
            <a:lvl4pPr marL="1828800" marR="0" lvl="3"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4pPr>
            <a:lvl5pPr marL="2286000" marR="0" lvl="4"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5pPr>
            <a:lvl6pPr marL="2743200" marR="0" lvl="5"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6pPr>
            <a:lvl7pPr marL="3200400" marR="0" lvl="6"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7pPr>
            <a:lvl8pPr marL="3657600" marR="0" lvl="7"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8pPr>
            <a:lvl9pPr marL="4114800" marR="0" lvl="8"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9pPr>
          </a:lstStyle>
          <a:p>
            <a:pPr marL="0" indent="0">
              <a:spcAft>
                <a:spcPts val="1200"/>
              </a:spcAft>
              <a:buClr>
                <a:schemeClr val="dk1"/>
              </a:buClr>
              <a:buSzPts val="1100"/>
              <a:buFont typeface="Arial"/>
              <a:buNone/>
            </a:pPr>
            <a:r>
              <a:rPr lang="en-IN" sz="2400" dirty="0"/>
              <a:t>Screenshots</a:t>
            </a:r>
          </a:p>
        </p:txBody>
      </p:sp>
      <p:sp>
        <p:nvSpPr>
          <p:cNvPr id="31" name="Google Shape;309;p35">
            <a:extLst>
              <a:ext uri="{FF2B5EF4-FFF2-40B4-BE49-F238E27FC236}">
                <a16:creationId xmlns:a16="http://schemas.microsoft.com/office/drawing/2014/main" id="{3901D5E5-BF17-8C7C-B6A8-5CFCD0FD8585}"/>
              </a:ext>
            </a:extLst>
          </p:cNvPr>
          <p:cNvSpPr txBox="1">
            <a:spLocks/>
          </p:cNvSpPr>
          <p:nvPr/>
        </p:nvSpPr>
        <p:spPr>
          <a:xfrm>
            <a:off x="5661968" y="3616809"/>
            <a:ext cx="3962116" cy="36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ontserrat SemiBold"/>
              <a:buNone/>
              <a:defRPr sz="1800" b="1" i="0" u="none" strike="noStrike" cap="none">
                <a:solidFill>
                  <a:schemeClr val="dk1"/>
                </a:solidFill>
                <a:latin typeface="Gothic A1"/>
                <a:ea typeface="Gothic A1"/>
                <a:cs typeface="Gothic A1"/>
                <a:sym typeface="Gothic A1"/>
              </a:defRPr>
            </a:lvl1pPr>
            <a:lvl2pPr marL="914400" marR="0" lvl="1"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2pPr>
            <a:lvl3pPr marL="1371600" marR="0" lvl="2"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3pPr>
            <a:lvl4pPr marL="1828800" marR="0" lvl="3"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4pPr>
            <a:lvl5pPr marL="2286000" marR="0" lvl="4"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5pPr>
            <a:lvl6pPr marL="2743200" marR="0" lvl="5"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6pPr>
            <a:lvl7pPr marL="3200400" marR="0" lvl="6"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7pPr>
            <a:lvl8pPr marL="3657600" marR="0" lvl="7"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8pPr>
            <a:lvl9pPr marL="4114800" marR="0" lvl="8" indent="-317500" algn="l" rtl="0">
              <a:lnSpc>
                <a:spcPct val="115000"/>
              </a:lnSpc>
              <a:spcBef>
                <a:spcPts val="0"/>
              </a:spcBef>
              <a:spcAft>
                <a:spcPts val="0"/>
              </a:spcAft>
              <a:buClr>
                <a:schemeClr val="dk2"/>
              </a:buClr>
              <a:buSzPts val="1400"/>
              <a:buFont typeface="Gothic A1"/>
              <a:buNone/>
              <a:defRPr sz="1400" b="0" i="0" u="none" strike="noStrike" cap="none">
                <a:solidFill>
                  <a:schemeClr val="dk2"/>
                </a:solidFill>
                <a:latin typeface="Gothic A1"/>
                <a:ea typeface="Gothic A1"/>
                <a:cs typeface="Gothic A1"/>
                <a:sym typeface="Gothic A1"/>
              </a:defRPr>
            </a:lvl9pPr>
          </a:lstStyle>
          <a:p>
            <a:pPr marL="0" indent="0">
              <a:spcAft>
                <a:spcPts val="1200"/>
              </a:spcAft>
              <a:buClr>
                <a:schemeClr val="dk1"/>
              </a:buClr>
              <a:buSzPts val="1100"/>
              <a:buFont typeface="Arial"/>
              <a:buNone/>
            </a:pPr>
            <a:r>
              <a:rPr lang="en-IN" sz="2400" dirty="0"/>
              <a:t>Outcomes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80"/>
        <p:cNvGrpSpPr/>
        <p:nvPr/>
      </p:nvGrpSpPr>
      <p:grpSpPr>
        <a:xfrm>
          <a:off x="0" y="0"/>
          <a:ext cx="0" cy="0"/>
          <a:chOff x="0" y="0"/>
          <a:chExt cx="0" cy="0"/>
        </a:xfrm>
      </p:grpSpPr>
      <p:sp>
        <p:nvSpPr>
          <p:cNvPr id="281" name="Google Shape;281;p32"/>
          <p:cNvSpPr txBox="1">
            <a:spLocks noGrp="1"/>
          </p:cNvSpPr>
          <p:nvPr>
            <p:ph type="title"/>
          </p:nvPr>
        </p:nvSpPr>
        <p:spPr>
          <a:xfrm>
            <a:off x="713250" y="0"/>
            <a:ext cx="77175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39285"/>
              <a:buFont typeface="Arial"/>
              <a:buNone/>
            </a:pPr>
            <a:r>
              <a:rPr lang="en" dirty="0">
                <a:latin typeface="Arial Black" panose="020B0A04020102020204" pitchFamily="34" charset="0"/>
              </a:rPr>
              <a:t>Video Collaboration</a:t>
            </a:r>
            <a:endParaRPr dirty="0">
              <a:latin typeface="Arial Black" panose="020B0A04020102020204" pitchFamily="34" charset="0"/>
            </a:endParaRPr>
          </a:p>
        </p:txBody>
      </p:sp>
      <p:sp>
        <p:nvSpPr>
          <p:cNvPr id="282" name="Google Shape;282;p32"/>
          <p:cNvSpPr txBox="1">
            <a:spLocks noGrp="1"/>
          </p:cNvSpPr>
          <p:nvPr>
            <p:ph type="subTitle" idx="1"/>
          </p:nvPr>
        </p:nvSpPr>
        <p:spPr>
          <a:xfrm>
            <a:off x="0" y="664470"/>
            <a:ext cx="9144000" cy="3724649"/>
          </a:xfrm>
          <a:prstGeom prst="rect">
            <a:avLst/>
          </a:prstGeom>
        </p:spPr>
        <p:txBody>
          <a:bodyPr spcFirstLastPara="1" wrap="square" lIns="91425" tIns="91425" rIns="91425" bIns="91425" anchor="t" anchorCtr="0">
            <a:normAutofit/>
          </a:bodyPr>
          <a:lstStyle/>
          <a:p>
            <a:pPr marL="285750" indent="-285750">
              <a:buSzPts val="1100"/>
            </a:pPr>
            <a:r>
              <a:rPr lang="en-US" sz="2000" dirty="0">
                <a:solidFill>
                  <a:srgbClr val="2A2AF1"/>
                </a:solidFill>
                <a:latin typeface="Arial" panose="020B0604020202020204" pitchFamily="34" charset="0"/>
                <a:cs typeface="Arial" panose="020B0604020202020204" pitchFamily="34" charset="0"/>
              </a:rPr>
              <a:t>Video collaboration</a:t>
            </a:r>
            <a:r>
              <a:rPr lang="en-US" sz="2000" b="0" i="0" dirty="0">
                <a:solidFill>
                  <a:srgbClr val="323F4B"/>
                </a:solidFill>
                <a:effectLst/>
                <a:latin typeface="Arial" panose="020B0604020202020204" pitchFamily="34" charset="0"/>
                <a:cs typeface="Arial" panose="020B0604020202020204" pitchFamily="34" charset="0"/>
              </a:rPr>
              <a:t> is a live video-based meeting between two or more people in different locations using video-enabled devices.</a:t>
            </a:r>
          </a:p>
          <a:p>
            <a:pPr marL="285750" indent="-285750">
              <a:buSzPts val="1100"/>
            </a:pPr>
            <a:endParaRPr lang="en-US" sz="2000" dirty="0">
              <a:solidFill>
                <a:srgbClr val="323F4B"/>
              </a:solidFill>
              <a:latin typeface="Arial" panose="020B0604020202020204" pitchFamily="34" charset="0"/>
              <a:cs typeface="Arial" panose="020B0604020202020204" pitchFamily="34" charset="0"/>
            </a:endParaRPr>
          </a:p>
          <a:p>
            <a:pPr marL="285750" indent="-285750">
              <a:buSzPts val="1100"/>
            </a:pPr>
            <a:r>
              <a:rPr lang="en-US" sz="2000" b="0" i="0" dirty="0">
                <a:solidFill>
                  <a:srgbClr val="323F4B"/>
                </a:solidFill>
                <a:effectLst/>
                <a:latin typeface="Arial" panose="020B0604020202020204" pitchFamily="34" charset="0"/>
                <a:cs typeface="Arial" panose="020B0604020202020204" pitchFamily="34" charset="0"/>
              </a:rPr>
              <a:t>Video collaboration allows multiple people to meet and collaborate face to face long distance by transmitting audio, video, text and presentations in real time through the internet.</a:t>
            </a:r>
            <a:endParaRPr sz="2000" dirty="0">
              <a:solidFill>
                <a:srgbClr val="212121"/>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F57855F2-471D-4693-66C2-6CADAD6721A5}"/>
              </a:ext>
            </a:extLst>
          </p:cNvPr>
          <p:cNvPicPr>
            <a:picLocks noChangeAspect="1"/>
          </p:cNvPicPr>
          <p:nvPr/>
        </p:nvPicPr>
        <p:blipFill>
          <a:blip r:embed="rId3"/>
          <a:stretch>
            <a:fillRect/>
          </a:stretch>
        </p:blipFill>
        <p:spPr>
          <a:xfrm>
            <a:off x="2765501" y="2297331"/>
            <a:ext cx="3584499" cy="278669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04"/>
        <p:cNvGrpSpPr/>
        <p:nvPr/>
      </p:nvGrpSpPr>
      <p:grpSpPr>
        <a:xfrm>
          <a:off x="0" y="0"/>
          <a:ext cx="0" cy="0"/>
          <a:chOff x="0" y="0"/>
          <a:chExt cx="0" cy="0"/>
        </a:xfrm>
      </p:grpSpPr>
      <p:sp>
        <p:nvSpPr>
          <p:cNvPr id="605" name="Google Shape;605;p55"/>
          <p:cNvSpPr/>
          <p:nvPr/>
        </p:nvSpPr>
        <p:spPr>
          <a:xfrm flipH="1">
            <a:off x="5049522" y="1656081"/>
            <a:ext cx="4094478" cy="3460916"/>
          </a:xfrm>
          <a:prstGeom prst="rtTriangle">
            <a:avLst/>
          </a:prstGeom>
          <a:solidFill>
            <a:schemeClr val="accent6">
              <a:alpha val="92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5"/>
          <p:cNvSpPr txBox="1">
            <a:spLocks noGrp="1"/>
          </p:cNvSpPr>
          <p:nvPr>
            <p:ph type="title"/>
          </p:nvPr>
        </p:nvSpPr>
        <p:spPr>
          <a:xfrm>
            <a:off x="844734" y="26503"/>
            <a:ext cx="77175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US" dirty="0"/>
              <a:t>Role of Collaboration During Pandemic</a:t>
            </a:r>
            <a:endParaRPr dirty="0"/>
          </a:p>
        </p:txBody>
      </p:sp>
      <p:sp>
        <p:nvSpPr>
          <p:cNvPr id="607" name="Google Shape;607;p55"/>
          <p:cNvSpPr txBox="1"/>
          <p:nvPr/>
        </p:nvSpPr>
        <p:spPr>
          <a:xfrm>
            <a:off x="747488" y="610825"/>
            <a:ext cx="7874476" cy="2421786"/>
          </a:xfrm>
          <a:prstGeom prst="rect">
            <a:avLst/>
          </a:prstGeom>
          <a:noFill/>
          <a:ln>
            <a:noFill/>
          </a:ln>
        </p:spPr>
        <p:txBody>
          <a:bodyPr spcFirstLastPara="1" wrap="square" lIns="91425" tIns="91425" rIns="91425" bIns="91425" anchor="t" anchorCtr="0">
            <a:noAutofit/>
          </a:bodyPr>
          <a:lstStyle/>
          <a:p>
            <a:pPr algn="l"/>
            <a:endParaRPr lang="en-US" sz="1600" dirty="0">
              <a:latin typeface="Arial" panose="020B0604020202020204" pitchFamily="34" charset="0"/>
              <a:cs typeface="Arial" panose="020B0604020202020204" pitchFamily="34" charset="0"/>
            </a:endParaRPr>
          </a:p>
          <a:p>
            <a:r>
              <a:rPr lang="en-US" sz="1600" b="0" i="0" dirty="0">
                <a:solidFill>
                  <a:srgbClr val="333333"/>
                </a:solidFill>
                <a:effectLst/>
                <a:latin typeface="Arial" panose="020B0604020202020204" pitchFamily="34" charset="0"/>
                <a:cs typeface="Arial" panose="020B0604020202020204" pitchFamily="34" charset="0"/>
              </a:rPr>
              <a:t>The COVID-19 pandemic and the resulting stay-at-home orders have led to significant changes in the way people work. One of these changes involves increased use of video conferencing as a means of communicating or holding work meetings. Zoom, for instance, had 10 million daily meeting participants in December 2019, but by April 2020, that number had risen to over 300 million. Other video conferencing platforms, such as Google Meet™ and Microsoft Teams, have also experienced significant increases in daily participants </a:t>
            </a:r>
            <a:br>
              <a:rPr lang="en-US" sz="1600" dirty="0">
                <a:latin typeface="Arial" panose="020B0604020202020204" pitchFamily="34" charset="0"/>
                <a:cs typeface="Arial" panose="020B0604020202020204" pitchFamily="34" charset="0"/>
              </a:rPr>
            </a:br>
            <a:r>
              <a:rPr lang="en-US" sz="1600" b="1" i="0" dirty="0">
                <a:solidFill>
                  <a:srgbClr val="200A5B"/>
                </a:solidFill>
                <a:effectLst/>
                <a:latin typeface="Arial" panose="020B0604020202020204" pitchFamily="34" charset="0"/>
                <a:cs typeface="Arial" panose="020B0604020202020204" pitchFamily="34" charset="0"/>
              </a:rPr>
              <a:t> </a:t>
            </a:r>
            <a:endParaRPr lang="en-US" sz="1600" dirty="0">
              <a:solidFill>
                <a:srgbClr val="000000"/>
              </a:solidFill>
              <a:latin typeface="Arial" panose="020B0604020202020204" pitchFamily="34" charset="0"/>
              <a:ea typeface="Gothic A1"/>
              <a:cs typeface="Arial" panose="020B0604020202020204" pitchFamily="34" charset="0"/>
              <a:sym typeface="Gothic A1"/>
            </a:endParaRPr>
          </a:p>
        </p:txBody>
      </p:sp>
      <p:sp>
        <p:nvSpPr>
          <p:cNvPr id="611" name="Google Shape;611;p55"/>
          <p:cNvSpPr/>
          <p:nvPr/>
        </p:nvSpPr>
        <p:spPr>
          <a:xfrm rot="-5400000">
            <a:off x="-499655" y="3843728"/>
            <a:ext cx="1214050" cy="1332487"/>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5"/>
          <p:cNvSpPr/>
          <p:nvPr/>
        </p:nvSpPr>
        <p:spPr>
          <a:xfrm rot="-5400000">
            <a:off x="-658965" y="3882771"/>
            <a:ext cx="1317928" cy="120353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55"/>
          <p:cNvSpPr/>
          <p:nvPr/>
        </p:nvSpPr>
        <p:spPr>
          <a:xfrm rot="-5400000">
            <a:off x="-610826" y="-136662"/>
            <a:ext cx="1221650" cy="1494975"/>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5" name="Picture 4">
            <a:extLst>
              <a:ext uri="{FF2B5EF4-FFF2-40B4-BE49-F238E27FC236}">
                <a16:creationId xmlns:a16="http://schemas.microsoft.com/office/drawing/2014/main" id="{AEA923EF-D87F-467A-2312-93BB6DE5229A}"/>
              </a:ext>
            </a:extLst>
          </p:cNvPr>
          <p:cNvPicPr>
            <a:picLocks noChangeAspect="1"/>
          </p:cNvPicPr>
          <p:nvPr/>
        </p:nvPicPr>
        <p:blipFill>
          <a:blip r:embed="rId3"/>
          <a:stretch>
            <a:fillRect/>
          </a:stretch>
        </p:blipFill>
        <p:spPr>
          <a:xfrm>
            <a:off x="4811099" y="2695211"/>
            <a:ext cx="4484789" cy="2421786"/>
          </a:xfrm>
          <a:prstGeom prst="rect">
            <a:avLst/>
          </a:prstGeom>
        </p:spPr>
      </p:pic>
      <p:sp>
        <p:nvSpPr>
          <p:cNvPr id="6" name="TextBox 5">
            <a:extLst>
              <a:ext uri="{FF2B5EF4-FFF2-40B4-BE49-F238E27FC236}">
                <a16:creationId xmlns:a16="http://schemas.microsoft.com/office/drawing/2014/main" id="{A8F3FEC7-1939-6299-7677-2F190E368B30}"/>
              </a:ext>
            </a:extLst>
          </p:cNvPr>
          <p:cNvSpPr txBox="1"/>
          <p:nvPr/>
        </p:nvSpPr>
        <p:spPr>
          <a:xfrm>
            <a:off x="751336" y="2695211"/>
            <a:ext cx="5159826" cy="2031325"/>
          </a:xfrm>
          <a:prstGeom prst="rect">
            <a:avLst/>
          </a:prstGeom>
          <a:noFill/>
        </p:spPr>
        <p:txBody>
          <a:bodyPr wrap="square" rtlCol="0">
            <a:spAutoFit/>
          </a:bodyPr>
          <a:lstStyle/>
          <a:p>
            <a:pPr marL="0" lvl="0" indent="0" algn="l" rtl="0">
              <a:spcBef>
                <a:spcPts val="0"/>
              </a:spcBef>
              <a:spcAft>
                <a:spcPts val="0"/>
              </a:spcAft>
              <a:buNone/>
            </a:pPr>
            <a:endParaRPr lang="en-US" b="1" i="0" dirty="0">
              <a:solidFill>
                <a:srgbClr val="200A5B"/>
              </a:solidFill>
              <a:effectLst/>
              <a:latin typeface="Arial" panose="020B0604020202020204" pitchFamily="34" charset="0"/>
              <a:cs typeface="Arial" panose="020B0604020202020204" pitchFamily="34" charset="0"/>
            </a:endParaRPr>
          </a:p>
          <a:p>
            <a:pPr marL="0" lvl="0" indent="0" algn="l" rtl="0">
              <a:spcBef>
                <a:spcPts val="0"/>
              </a:spcBef>
              <a:spcAft>
                <a:spcPts val="0"/>
              </a:spcAft>
              <a:buNone/>
            </a:pPr>
            <a:r>
              <a:rPr lang="en-US" b="1" dirty="0">
                <a:solidFill>
                  <a:srgbClr val="200A5B"/>
                </a:solidFill>
                <a:latin typeface="Arial" panose="020B0604020202020204" pitchFamily="34" charset="0"/>
                <a:cs typeface="Arial" panose="020B0604020202020204" pitchFamily="34" charset="0"/>
              </a:rPr>
              <a:t>Key Points: </a:t>
            </a:r>
          </a:p>
          <a:p>
            <a:pPr marL="0" lvl="0" indent="0" algn="l" rtl="0">
              <a:spcBef>
                <a:spcPts val="0"/>
              </a:spcBef>
              <a:spcAft>
                <a:spcPts val="0"/>
              </a:spcAft>
              <a:buNone/>
            </a:pPr>
            <a:endParaRPr lang="en-US" b="1" i="0" dirty="0">
              <a:solidFill>
                <a:srgbClr val="200A5B"/>
              </a:solidFill>
              <a:effectLst/>
              <a:latin typeface="Arial" panose="020B0604020202020204" pitchFamily="34" charset="0"/>
              <a:cs typeface="Arial" panose="020B0604020202020204" pitchFamily="34" charset="0"/>
            </a:endParaRPr>
          </a:p>
          <a:p>
            <a:pPr marL="285750" lvl="0" indent="-285750" algn="l" rtl="0">
              <a:spcBef>
                <a:spcPts val="0"/>
              </a:spcBef>
              <a:spcAft>
                <a:spcPts val="0"/>
              </a:spcAft>
              <a:buFont typeface="Arial" panose="020B0604020202020204" pitchFamily="34" charset="0"/>
              <a:buChar char="•"/>
            </a:pPr>
            <a:r>
              <a:rPr lang="en-US" b="1" i="0" dirty="0">
                <a:solidFill>
                  <a:schemeClr val="tx1">
                    <a:lumMod val="85000"/>
                    <a:lumOff val="15000"/>
                  </a:schemeClr>
                </a:solidFill>
                <a:effectLst/>
                <a:latin typeface="Arial" panose="020B0604020202020204" pitchFamily="34" charset="0"/>
                <a:cs typeface="Arial" panose="020B0604020202020204" pitchFamily="34" charset="0"/>
              </a:rPr>
              <a:t>Continuing To Work</a:t>
            </a:r>
          </a:p>
          <a:p>
            <a:pPr marL="285750" lvl="0" indent="-285750" algn="l" rtl="0">
              <a:spcBef>
                <a:spcPts val="0"/>
              </a:spcBef>
              <a:spcAft>
                <a:spcPts val="0"/>
              </a:spcAft>
              <a:buFont typeface="Arial" panose="020B0604020202020204" pitchFamily="34" charset="0"/>
              <a:buChar char="•"/>
            </a:pPr>
            <a:endParaRPr lang="en-US" b="1" dirty="0">
              <a:solidFill>
                <a:schemeClr val="tx1">
                  <a:lumMod val="85000"/>
                  <a:lumOff val="15000"/>
                </a:schemeClr>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b="1" i="0" dirty="0">
                <a:solidFill>
                  <a:schemeClr val="tx1">
                    <a:lumMod val="85000"/>
                    <a:lumOff val="15000"/>
                  </a:schemeClr>
                </a:solidFill>
                <a:effectLst/>
                <a:latin typeface="Arial" panose="020B0604020202020204" pitchFamily="34" charset="0"/>
                <a:cs typeface="Arial" panose="020B0604020202020204" pitchFamily="34" charset="0"/>
              </a:rPr>
              <a:t>Back To The Office?</a:t>
            </a:r>
          </a:p>
          <a:p>
            <a:pPr algn="l"/>
            <a:endParaRPr lang="en-US" dirty="0">
              <a:solidFill>
                <a:schemeClr val="tx1">
                  <a:lumMod val="85000"/>
                  <a:lumOff val="15000"/>
                </a:schemeClr>
              </a:solidFill>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IN" b="1" i="0" dirty="0">
                <a:solidFill>
                  <a:schemeClr val="tx1">
                    <a:lumMod val="85000"/>
                    <a:lumOff val="15000"/>
                  </a:schemeClr>
                </a:solidFill>
                <a:effectLst/>
                <a:latin typeface="Arial" panose="020B0604020202020204" pitchFamily="34" charset="0"/>
                <a:cs typeface="Arial" panose="020B0604020202020204" pitchFamily="34" charset="0"/>
              </a:rPr>
              <a:t>Family and Friends</a:t>
            </a:r>
          </a:p>
          <a:p>
            <a:endParaRPr lang="en-IN"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87"/>
        <p:cNvGrpSpPr/>
        <p:nvPr/>
      </p:nvGrpSpPr>
      <p:grpSpPr>
        <a:xfrm>
          <a:off x="0" y="0"/>
          <a:ext cx="0" cy="0"/>
          <a:chOff x="0" y="0"/>
          <a:chExt cx="0" cy="0"/>
        </a:xfrm>
      </p:grpSpPr>
      <p:sp>
        <p:nvSpPr>
          <p:cNvPr id="488" name="Google Shape;488;p48"/>
          <p:cNvSpPr txBox="1">
            <a:spLocks noGrp="1"/>
          </p:cNvSpPr>
          <p:nvPr>
            <p:ph type="title"/>
          </p:nvPr>
        </p:nvSpPr>
        <p:spPr>
          <a:xfrm>
            <a:off x="-172720" y="1862"/>
            <a:ext cx="9144000" cy="1017725"/>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        Exsisting Collaboration Probelms</a:t>
            </a:r>
            <a:endParaRPr dirty="0"/>
          </a:p>
        </p:txBody>
      </p:sp>
      <p:sp>
        <p:nvSpPr>
          <p:cNvPr id="490" name="Google Shape;490;p48"/>
          <p:cNvSpPr/>
          <p:nvPr/>
        </p:nvSpPr>
        <p:spPr>
          <a:xfrm rot="10800000" flipH="1">
            <a:off x="-9277" y="4434521"/>
            <a:ext cx="1452880" cy="1416891"/>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491;p48"/>
          <p:cNvSpPr/>
          <p:nvPr/>
        </p:nvSpPr>
        <p:spPr>
          <a:xfrm rot="10800000" flipH="1">
            <a:off x="369957" y="4502257"/>
            <a:ext cx="1127760" cy="1282485"/>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8"/>
          <p:cNvSpPr/>
          <p:nvPr/>
        </p:nvSpPr>
        <p:spPr>
          <a:xfrm rot="5400000" flipH="1" flipV="1">
            <a:off x="-782320" y="-50800"/>
            <a:ext cx="1554480" cy="165608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8"/>
          <p:cNvSpPr/>
          <p:nvPr/>
        </p:nvSpPr>
        <p:spPr>
          <a:xfrm rot="16200000" flipH="1">
            <a:off x="-716280" y="-882"/>
            <a:ext cx="1432560" cy="1434324"/>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7F786269-1416-90A7-3E39-2C51DDCAB694}"/>
              </a:ext>
            </a:extLst>
          </p:cNvPr>
          <p:cNvSpPr txBox="1"/>
          <p:nvPr/>
        </p:nvSpPr>
        <p:spPr>
          <a:xfrm>
            <a:off x="933837" y="815816"/>
            <a:ext cx="8205083" cy="1477328"/>
          </a:xfrm>
          <a:prstGeom prst="rect">
            <a:avLst/>
          </a:prstGeom>
          <a:noFill/>
        </p:spPr>
        <p:txBody>
          <a:bodyPr wrap="square" rtlCol="0">
            <a:spAutoFit/>
          </a:bodyPr>
          <a:lstStyle/>
          <a:p>
            <a:pPr algn="l"/>
            <a:r>
              <a:rPr lang="en-US" sz="1800" b="1" i="0" dirty="0">
                <a:solidFill>
                  <a:srgbClr val="000000"/>
                </a:solidFill>
                <a:effectLst/>
                <a:latin typeface="Arial" panose="020B0604020202020204" pitchFamily="34" charset="0"/>
                <a:cs typeface="Arial" panose="020B0604020202020204" pitchFamily="34" charset="0"/>
              </a:rPr>
              <a:t>1. Download required to join the meeting</a:t>
            </a:r>
          </a:p>
          <a:p>
            <a:pPr algn="l"/>
            <a:r>
              <a:rPr lang="en-US" sz="1800" b="0" i="0" dirty="0">
                <a:solidFill>
                  <a:srgbClr val="000000"/>
                </a:solidFill>
                <a:effectLst/>
                <a:latin typeface="Arial" panose="020B0604020202020204" pitchFamily="34" charset="0"/>
                <a:cs typeface="Arial" panose="020B0604020202020204" pitchFamily="34" charset="0"/>
              </a:rPr>
              <a:t>Many web conferencing solutions make participants download an application to join the meeting Downloads take time and pose significant friction to your meeting participants. </a:t>
            </a:r>
          </a:p>
          <a:p>
            <a:r>
              <a:rPr lang="en-IN" sz="1800" dirty="0">
                <a:latin typeface="Arial" panose="020B0604020202020204" pitchFamily="34" charset="0"/>
                <a:cs typeface="Arial" panose="020B0604020202020204" pitchFamily="34" charset="0"/>
              </a:rPr>
              <a:t>.</a:t>
            </a:r>
          </a:p>
        </p:txBody>
      </p:sp>
      <p:sp>
        <p:nvSpPr>
          <p:cNvPr id="4" name="TextBox 3">
            <a:extLst>
              <a:ext uri="{FF2B5EF4-FFF2-40B4-BE49-F238E27FC236}">
                <a16:creationId xmlns:a16="http://schemas.microsoft.com/office/drawing/2014/main" id="{E402B651-1A7C-1F09-C51D-3824A8336B95}"/>
              </a:ext>
            </a:extLst>
          </p:cNvPr>
          <p:cNvSpPr txBox="1"/>
          <p:nvPr/>
        </p:nvSpPr>
        <p:spPr>
          <a:xfrm>
            <a:off x="0" y="2094114"/>
            <a:ext cx="9147242" cy="1477328"/>
          </a:xfrm>
          <a:prstGeom prst="rect">
            <a:avLst/>
          </a:prstGeom>
          <a:noFill/>
        </p:spPr>
        <p:txBody>
          <a:bodyPr wrap="square" rtlCol="0">
            <a:spAutoFit/>
          </a:bodyPr>
          <a:lstStyle/>
          <a:p>
            <a:r>
              <a:rPr lang="en-US" sz="1800" b="1" i="0" dirty="0">
                <a:solidFill>
                  <a:srgbClr val="000000"/>
                </a:solidFill>
                <a:effectLst/>
                <a:latin typeface="Arial" panose="020B0604020202020204" pitchFamily="34" charset="0"/>
                <a:cs typeface="Arial" panose="020B0604020202020204" pitchFamily="34" charset="0"/>
              </a:rPr>
              <a:t>2. Conferencing tool lacks modern audio conferencing technology</a:t>
            </a:r>
          </a:p>
          <a:p>
            <a:r>
              <a:rPr lang="en-US" sz="1800" dirty="0">
                <a:latin typeface="Arial" panose="020B0604020202020204" pitchFamily="34" charset="0"/>
                <a:cs typeface="Arial" panose="020B0604020202020204" pitchFamily="34" charset="0"/>
              </a:rPr>
              <a:t>S</a:t>
            </a:r>
            <a:r>
              <a:rPr lang="en-US" sz="1800" b="0" i="0" dirty="0">
                <a:solidFill>
                  <a:srgbClr val="000000"/>
                </a:solidFill>
                <a:effectLst/>
                <a:latin typeface="Arial" panose="020B0604020202020204" pitchFamily="34" charset="0"/>
                <a:cs typeface="Arial" panose="020B0604020202020204" pitchFamily="34" charset="0"/>
              </a:rPr>
              <a:t>ome free video conferencing platforms don’t use the latest available technology. Older online meeting platforms might also use outdated </a:t>
            </a:r>
          </a:p>
          <a:p>
            <a:r>
              <a:rPr lang="en-US" sz="1800" b="0" i="0" dirty="0">
                <a:solidFill>
                  <a:srgbClr val="000000"/>
                </a:solidFill>
                <a:effectLst/>
                <a:latin typeface="Arial" panose="020B0604020202020204" pitchFamily="34" charset="0"/>
                <a:cs typeface="Arial" panose="020B0604020202020204" pitchFamily="34" charset="0"/>
              </a:rPr>
              <a:t>audio technology.</a:t>
            </a:r>
            <a:endParaRPr lang="en-US" sz="1800" b="1" i="0" dirty="0">
              <a:solidFill>
                <a:srgbClr val="000000"/>
              </a:solidFill>
              <a:effectLst/>
              <a:latin typeface="Arial" panose="020B0604020202020204" pitchFamily="34" charset="0"/>
              <a:cs typeface="Arial" panose="020B0604020202020204" pitchFamily="34" charset="0"/>
            </a:endParaRPr>
          </a:p>
          <a:p>
            <a:endParaRPr lang="en-IN" sz="18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86C989F3-0F47-15C3-4172-B4BD9110DC62}"/>
              </a:ext>
            </a:extLst>
          </p:cNvPr>
          <p:cNvPicPr>
            <a:picLocks noChangeAspect="1"/>
          </p:cNvPicPr>
          <p:nvPr/>
        </p:nvPicPr>
        <p:blipFill>
          <a:blip r:embed="rId3"/>
          <a:stretch>
            <a:fillRect/>
          </a:stretch>
        </p:blipFill>
        <p:spPr>
          <a:xfrm>
            <a:off x="6837679" y="2733023"/>
            <a:ext cx="2309563" cy="2275857"/>
          </a:xfrm>
          <a:prstGeom prst="rect">
            <a:avLst/>
          </a:prstGeom>
        </p:spPr>
      </p:pic>
      <p:sp>
        <p:nvSpPr>
          <p:cNvPr id="12" name="TextBox 11">
            <a:extLst>
              <a:ext uri="{FF2B5EF4-FFF2-40B4-BE49-F238E27FC236}">
                <a16:creationId xmlns:a16="http://schemas.microsoft.com/office/drawing/2014/main" id="{F7B4886E-85FB-4D6B-44D6-42060FFFE489}"/>
              </a:ext>
            </a:extLst>
          </p:cNvPr>
          <p:cNvSpPr txBox="1"/>
          <p:nvPr/>
        </p:nvSpPr>
        <p:spPr>
          <a:xfrm>
            <a:off x="-35562" y="3407181"/>
            <a:ext cx="6873241" cy="707886"/>
          </a:xfrm>
          <a:prstGeom prst="rect">
            <a:avLst/>
          </a:prstGeom>
          <a:noFill/>
        </p:spPr>
        <p:txBody>
          <a:bodyPr wrap="square" rtlCol="0">
            <a:spAutoFit/>
          </a:bodyPr>
          <a:lstStyle/>
          <a:p>
            <a:r>
              <a:rPr lang="en-US" sz="2000" b="1" i="0" dirty="0">
                <a:solidFill>
                  <a:srgbClr val="000000"/>
                </a:solidFill>
                <a:effectLst/>
                <a:latin typeface="+mn-lt"/>
              </a:rPr>
              <a:t> 3.Lack of experience with online meeting technology</a:t>
            </a:r>
          </a:p>
          <a:p>
            <a:endParaRPr lang="en-IN" sz="2000" dirty="0">
              <a:latin typeface="+mn-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Google Shape;494;p48">
            <a:extLst>
              <a:ext uri="{FF2B5EF4-FFF2-40B4-BE49-F238E27FC236}">
                <a16:creationId xmlns:a16="http://schemas.microsoft.com/office/drawing/2014/main" id="{02FF8F96-3F40-79D4-630F-B61E946B4842}"/>
              </a:ext>
            </a:extLst>
          </p:cNvPr>
          <p:cNvSpPr/>
          <p:nvPr/>
        </p:nvSpPr>
        <p:spPr>
          <a:xfrm rot="16200000" flipH="1">
            <a:off x="-775141" y="7179"/>
            <a:ext cx="1554480" cy="1540122"/>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493;p48">
            <a:extLst>
              <a:ext uri="{FF2B5EF4-FFF2-40B4-BE49-F238E27FC236}">
                <a16:creationId xmlns:a16="http://schemas.microsoft.com/office/drawing/2014/main" id="{D54CF6E9-4C36-3A75-0055-8F22C45C9CEB}"/>
              </a:ext>
            </a:extLst>
          </p:cNvPr>
          <p:cNvSpPr/>
          <p:nvPr/>
        </p:nvSpPr>
        <p:spPr>
          <a:xfrm rot="5400000" flipH="1" flipV="1">
            <a:off x="-777240" y="134620"/>
            <a:ext cx="1554480" cy="128524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7339BC10-BEDE-F88B-5C79-E86A7DACA06F}"/>
              </a:ext>
            </a:extLst>
          </p:cNvPr>
          <p:cNvSpPr txBox="1"/>
          <p:nvPr/>
        </p:nvSpPr>
        <p:spPr>
          <a:xfrm>
            <a:off x="0" y="1656859"/>
            <a:ext cx="9144000" cy="2062103"/>
          </a:xfrm>
          <a:prstGeom prst="rect">
            <a:avLst/>
          </a:prstGeom>
          <a:noFill/>
        </p:spPr>
        <p:txBody>
          <a:bodyPr wrap="square" rtlCol="0">
            <a:spAutoFit/>
          </a:bodyPr>
          <a:lstStyle/>
          <a:p>
            <a:r>
              <a:rPr lang="en-US" sz="1600" b="1" dirty="0">
                <a:latin typeface="+mn-lt"/>
              </a:rPr>
              <a:t>5</a:t>
            </a:r>
            <a:r>
              <a:rPr lang="en-US" sz="1600" b="1" i="0" dirty="0">
                <a:solidFill>
                  <a:srgbClr val="000000"/>
                </a:solidFill>
                <a:effectLst/>
                <a:latin typeface="+mn-lt"/>
              </a:rPr>
              <a:t>. Sensitive data accidentally being shared</a:t>
            </a:r>
          </a:p>
          <a:p>
            <a:pPr algn="l"/>
            <a:r>
              <a:rPr lang="en-US" sz="1600" b="0" i="0" dirty="0">
                <a:solidFill>
                  <a:srgbClr val="000000"/>
                </a:solidFill>
                <a:effectLst/>
                <a:latin typeface="+mn-lt"/>
              </a:rPr>
              <a:t>We’ve all been in a meeting where sensitive email notifications or private chats popped up in the corner.</a:t>
            </a:r>
          </a:p>
          <a:p>
            <a:pPr algn="l"/>
            <a:r>
              <a:rPr lang="en-US" sz="1600" b="0" i="0" dirty="0">
                <a:solidFill>
                  <a:srgbClr val="000000"/>
                </a:solidFill>
                <a:effectLst/>
                <a:latin typeface="+mn-lt"/>
              </a:rPr>
              <a:t>It happens so often that there are entire businesses tackling this problem. Sensitive data might also be shared when switching between documents and tabs while screen sharing.</a:t>
            </a:r>
          </a:p>
          <a:p>
            <a:endParaRPr lang="en-IN" sz="1600" dirty="0">
              <a:latin typeface="+mn-lt"/>
            </a:endParaRPr>
          </a:p>
          <a:p>
            <a:endParaRPr lang="en-IN" sz="1600" dirty="0">
              <a:latin typeface="+mn-lt"/>
            </a:endParaRPr>
          </a:p>
          <a:p>
            <a:endParaRPr lang="en-IN" sz="1600" dirty="0">
              <a:latin typeface="+mn-lt"/>
            </a:endParaRPr>
          </a:p>
        </p:txBody>
      </p:sp>
      <p:sp>
        <p:nvSpPr>
          <p:cNvPr id="9" name="TextBox 8">
            <a:extLst>
              <a:ext uri="{FF2B5EF4-FFF2-40B4-BE49-F238E27FC236}">
                <a16:creationId xmlns:a16="http://schemas.microsoft.com/office/drawing/2014/main" id="{C4FC78A2-95F1-C177-F102-518D014898ED}"/>
              </a:ext>
            </a:extLst>
          </p:cNvPr>
          <p:cNvSpPr txBox="1"/>
          <p:nvPr/>
        </p:nvSpPr>
        <p:spPr>
          <a:xfrm>
            <a:off x="897504" y="283966"/>
            <a:ext cx="8155056" cy="1569660"/>
          </a:xfrm>
          <a:prstGeom prst="rect">
            <a:avLst/>
          </a:prstGeom>
          <a:noFill/>
        </p:spPr>
        <p:txBody>
          <a:bodyPr wrap="square" rtlCol="0">
            <a:spAutoFit/>
          </a:bodyPr>
          <a:lstStyle/>
          <a:p>
            <a:r>
              <a:rPr lang="en-US" sz="1600" b="1" i="0" dirty="0">
                <a:solidFill>
                  <a:srgbClr val="000000"/>
                </a:solidFill>
                <a:effectLst/>
                <a:latin typeface="Arial" panose="020B0604020202020204" pitchFamily="34" charset="0"/>
                <a:cs typeface="Arial" panose="020B0604020202020204" pitchFamily="34" charset="0"/>
              </a:rPr>
              <a:t>4.Trouble joining by phone</a:t>
            </a:r>
          </a:p>
          <a:p>
            <a:r>
              <a:rPr lang="en-US" sz="1600" b="0" i="0" dirty="0">
                <a:solidFill>
                  <a:srgbClr val="000000"/>
                </a:solidFill>
                <a:effectLst/>
                <a:latin typeface="Arial" panose="020B0604020202020204" pitchFamily="34" charset="0"/>
                <a:cs typeface="Arial" panose="020B0604020202020204" pitchFamily="34" charset="0"/>
              </a:rPr>
              <a:t>Joining online meetings from your phone can sometimes be a painful experience. It usually involves digging through your email for the phone number. Then you need to find the appropriate local dial-in number. You have to call that and then find and enter a PIN number..</a:t>
            </a:r>
            <a:endParaRPr lang="en-US" sz="1600" b="1" i="0" dirty="0">
              <a:solidFill>
                <a:srgbClr val="000000"/>
              </a:solidFill>
              <a:effectLst/>
              <a:latin typeface="Arial" panose="020B0604020202020204" pitchFamily="34" charset="0"/>
              <a:cs typeface="Arial" panose="020B0604020202020204" pitchFamily="34" charset="0"/>
            </a:endParaRPr>
          </a:p>
          <a:p>
            <a:endParaRPr lang="en-IN" sz="1600"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71ACEC75-7ED1-8AA7-5325-7FCCF1DB9DFA}"/>
              </a:ext>
            </a:extLst>
          </p:cNvPr>
          <p:cNvSpPr txBox="1"/>
          <p:nvPr/>
        </p:nvSpPr>
        <p:spPr>
          <a:xfrm>
            <a:off x="-35684" y="3065801"/>
            <a:ext cx="6169784" cy="1384995"/>
          </a:xfrm>
          <a:prstGeom prst="rect">
            <a:avLst/>
          </a:prstGeom>
          <a:noFill/>
        </p:spPr>
        <p:txBody>
          <a:bodyPr wrap="square" rtlCol="0">
            <a:spAutoFit/>
          </a:bodyPr>
          <a:lstStyle/>
          <a:p>
            <a:r>
              <a:rPr lang="en-US" b="1" i="0" dirty="0">
                <a:solidFill>
                  <a:srgbClr val="000000"/>
                </a:solidFill>
                <a:effectLst/>
                <a:latin typeface="Raleway" pitchFamily="2" charset="0"/>
              </a:rPr>
              <a:t> 6.Lack of experience with online meeting technology</a:t>
            </a:r>
          </a:p>
          <a:p>
            <a:r>
              <a:rPr lang="en-IN" sz="1400" dirty="0">
                <a:latin typeface="+mn-lt"/>
                <a:cs typeface="Arial" panose="020B0604020202020204" pitchFamily="34" charset="0"/>
              </a:rPr>
              <a:t>Many people are new in this online collaboration system and  They don’t have experience with online collaboration tool before. So it is quite difficult for new users to get used to this collaborative environment.</a:t>
            </a:r>
          </a:p>
          <a:p>
            <a:endParaRPr lang="en-US" b="1" i="0" dirty="0">
              <a:solidFill>
                <a:srgbClr val="000000"/>
              </a:solidFill>
              <a:effectLst/>
              <a:latin typeface="Raleway" pitchFamily="2" charset="0"/>
            </a:endParaRPr>
          </a:p>
          <a:p>
            <a:endParaRPr lang="en-IN" dirty="0"/>
          </a:p>
        </p:txBody>
      </p:sp>
      <p:pic>
        <p:nvPicPr>
          <p:cNvPr id="12" name="Picture 11">
            <a:extLst>
              <a:ext uri="{FF2B5EF4-FFF2-40B4-BE49-F238E27FC236}">
                <a16:creationId xmlns:a16="http://schemas.microsoft.com/office/drawing/2014/main" id="{95952278-FFD1-9BEB-40B1-1BD874275868}"/>
              </a:ext>
            </a:extLst>
          </p:cNvPr>
          <p:cNvPicPr>
            <a:picLocks noChangeAspect="1"/>
          </p:cNvPicPr>
          <p:nvPr/>
        </p:nvPicPr>
        <p:blipFill>
          <a:blip r:embed="rId3"/>
          <a:stretch>
            <a:fillRect/>
          </a:stretch>
        </p:blipFill>
        <p:spPr>
          <a:xfrm>
            <a:off x="5661096" y="3065801"/>
            <a:ext cx="3557076" cy="1939038"/>
          </a:xfrm>
          <a:prstGeom prst="rect">
            <a:avLst/>
          </a:prstGeom>
        </p:spPr>
      </p:pic>
      <p:sp>
        <p:nvSpPr>
          <p:cNvPr id="14" name="Google Shape;618;p56">
            <a:extLst>
              <a:ext uri="{FF2B5EF4-FFF2-40B4-BE49-F238E27FC236}">
                <a16:creationId xmlns:a16="http://schemas.microsoft.com/office/drawing/2014/main" id="{87A97B8C-E982-E494-6E1D-3625F9091D60}"/>
              </a:ext>
            </a:extLst>
          </p:cNvPr>
          <p:cNvSpPr/>
          <p:nvPr/>
        </p:nvSpPr>
        <p:spPr>
          <a:xfrm>
            <a:off x="0" y="4278588"/>
            <a:ext cx="1905000" cy="875872"/>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3060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45"/>
        <p:cNvGrpSpPr/>
        <p:nvPr/>
      </p:nvGrpSpPr>
      <p:grpSpPr>
        <a:xfrm>
          <a:off x="0" y="0"/>
          <a:ext cx="0" cy="0"/>
          <a:chOff x="0" y="0"/>
          <a:chExt cx="0" cy="0"/>
        </a:xfrm>
      </p:grpSpPr>
      <p:sp>
        <p:nvSpPr>
          <p:cNvPr id="447" name="Google Shape;447;p46"/>
          <p:cNvSpPr txBox="1">
            <a:spLocks noGrp="1"/>
          </p:cNvSpPr>
          <p:nvPr>
            <p:ph type="title"/>
          </p:nvPr>
        </p:nvSpPr>
        <p:spPr>
          <a:xfrm>
            <a:off x="713250" y="-8226"/>
            <a:ext cx="7717500" cy="709265"/>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latin typeface="Arial Black" panose="020B0A04020102020204" pitchFamily="34" charset="0"/>
              </a:rPr>
              <a:t>Objective of Our Project</a:t>
            </a:r>
            <a:endParaRPr dirty="0">
              <a:latin typeface="Arial Black" panose="020B0A04020102020204" pitchFamily="34" charset="0"/>
            </a:endParaRPr>
          </a:p>
        </p:txBody>
      </p:sp>
      <p:sp>
        <p:nvSpPr>
          <p:cNvPr id="448" name="Google Shape;448;p46"/>
          <p:cNvSpPr txBox="1">
            <a:spLocks noGrp="1"/>
          </p:cNvSpPr>
          <p:nvPr>
            <p:ph type="body" idx="4294967295"/>
          </p:nvPr>
        </p:nvSpPr>
        <p:spPr>
          <a:xfrm>
            <a:off x="754921" y="564475"/>
            <a:ext cx="5493479" cy="4534258"/>
          </a:xfrm>
          <a:prstGeom prst="rect">
            <a:avLst/>
          </a:prstGeom>
        </p:spPr>
        <p:txBody>
          <a:bodyPr spcFirstLastPara="1" wrap="square" lIns="91425" tIns="91425" rIns="91425" bIns="91425" anchor="ctr" anchorCtr="0">
            <a:noAutofit/>
          </a:bodyPr>
          <a:lstStyle/>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Improves communication </a:t>
            </a:r>
          </a:p>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Helps build relationships  a</a:t>
            </a:r>
          </a:p>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Saves money </a:t>
            </a:r>
          </a:p>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Saves time </a:t>
            </a:r>
          </a:p>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Streamlines collaboration </a:t>
            </a:r>
          </a:p>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Improves efficiency</a:t>
            </a:r>
          </a:p>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Increases productivity </a:t>
            </a:r>
          </a:p>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Makes scheduling meetings easier </a:t>
            </a:r>
          </a:p>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Creates consistent, accurate records </a:t>
            </a:r>
          </a:p>
          <a:p>
            <a:pPr>
              <a:buFont typeface="+mj-lt"/>
              <a:buAutoNum type="arabicPeriod"/>
            </a:pPr>
            <a:r>
              <a:rPr lang="en-IN" sz="2200" i="0" dirty="0">
                <a:solidFill>
                  <a:srgbClr val="000000"/>
                </a:solidFill>
                <a:effectLst/>
                <a:latin typeface="Arial" panose="020B0604020202020204" pitchFamily="34" charset="0"/>
                <a:cs typeface="Arial" panose="020B0604020202020204" pitchFamily="34" charset="0"/>
              </a:rPr>
              <a:t> Enables live events </a:t>
            </a:r>
          </a:p>
        </p:txBody>
      </p:sp>
      <p:sp>
        <p:nvSpPr>
          <p:cNvPr id="461" name="Google Shape;461;p46"/>
          <p:cNvSpPr/>
          <p:nvPr/>
        </p:nvSpPr>
        <p:spPr>
          <a:xfrm rot="-5400000" flipH="1">
            <a:off x="-701711" y="-190437"/>
            <a:ext cx="1403420" cy="1811495"/>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46"/>
          <p:cNvSpPr/>
          <p:nvPr/>
        </p:nvSpPr>
        <p:spPr>
          <a:xfrm rot="-5400000" flipH="1">
            <a:off x="-701711" y="-39610"/>
            <a:ext cx="1403420" cy="1509843"/>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46"/>
          <p:cNvSpPr/>
          <p:nvPr/>
        </p:nvSpPr>
        <p:spPr>
          <a:xfrm rot="5400000" flipH="1">
            <a:off x="8456756" y="3703372"/>
            <a:ext cx="1421095" cy="150488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3" name="Picture 2">
            <a:extLst>
              <a:ext uri="{FF2B5EF4-FFF2-40B4-BE49-F238E27FC236}">
                <a16:creationId xmlns:a16="http://schemas.microsoft.com/office/drawing/2014/main" id="{F3811ECB-834B-2627-24F6-8D0A5B4704FC}"/>
              </a:ext>
            </a:extLst>
          </p:cNvPr>
          <p:cNvPicPr>
            <a:picLocks noChangeAspect="1"/>
          </p:cNvPicPr>
          <p:nvPr/>
        </p:nvPicPr>
        <p:blipFill>
          <a:blip r:embed="rId3"/>
          <a:stretch>
            <a:fillRect/>
          </a:stretch>
        </p:blipFill>
        <p:spPr>
          <a:xfrm>
            <a:off x="5743818" y="564475"/>
            <a:ext cx="2733288" cy="1889184"/>
          </a:xfrm>
          <a:prstGeom prst="rect">
            <a:avLst/>
          </a:prstGeom>
        </p:spPr>
      </p:pic>
      <p:pic>
        <p:nvPicPr>
          <p:cNvPr id="5" name="Picture 4">
            <a:extLst>
              <a:ext uri="{FF2B5EF4-FFF2-40B4-BE49-F238E27FC236}">
                <a16:creationId xmlns:a16="http://schemas.microsoft.com/office/drawing/2014/main" id="{57481A97-847A-20DF-CA6B-9DCA99993457}"/>
              </a:ext>
            </a:extLst>
          </p:cNvPr>
          <p:cNvPicPr>
            <a:picLocks noChangeAspect="1"/>
          </p:cNvPicPr>
          <p:nvPr/>
        </p:nvPicPr>
        <p:blipFill>
          <a:blip r:embed="rId4"/>
          <a:stretch>
            <a:fillRect/>
          </a:stretch>
        </p:blipFill>
        <p:spPr>
          <a:xfrm>
            <a:off x="5981754" y="2488575"/>
            <a:ext cx="2288276" cy="2195185"/>
          </a:xfrm>
          <a:prstGeom prst="ellipse">
            <a:avLst/>
          </a:prstGeom>
          <a:ln>
            <a:noFill/>
          </a:ln>
          <a:effectLst>
            <a:softEdge rad="11250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17"/>
        <p:cNvGrpSpPr/>
        <p:nvPr/>
      </p:nvGrpSpPr>
      <p:grpSpPr>
        <a:xfrm>
          <a:off x="0" y="0"/>
          <a:ext cx="0" cy="0"/>
          <a:chOff x="0" y="0"/>
          <a:chExt cx="0" cy="0"/>
        </a:xfrm>
      </p:grpSpPr>
      <p:sp>
        <p:nvSpPr>
          <p:cNvPr id="618" name="Google Shape;618;p56"/>
          <p:cNvSpPr/>
          <p:nvPr/>
        </p:nvSpPr>
        <p:spPr>
          <a:xfrm>
            <a:off x="0" y="4633867"/>
            <a:ext cx="2854960" cy="520592"/>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6"/>
          <p:cNvSpPr txBox="1">
            <a:spLocks noGrp="1"/>
          </p:cNvSpPr>
          <p:nvPr>
            <p:ph type="title"/>
          </p:nvPr>
        </p:nvSpPr>
        <p:spPr>
          <a:xfrm>
            <a:off x="655030" y="215100"/>
            <a:ext cx="575678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Technologies Used</a:t>
            </a:r>
            <a:endParaRPr sz="3600" dirty="0"/>
          </a:p>
        </p:txBody>
      </p:sp>
      <p:sp>
        <p:nvSpPr>
          <p:cNvPr id="621" name="Google Shape;621;p56"/>
          <p:cNvSpPr/>
          <p:nvPr/>
        </p:nvSpPr>
        <p:spPr>
          <a:xfrm rot="5400000" flipH="1">
            <a:off x="8418671" y="4006651"/>
            <a:ext cx="1148925" cy="1124771"/>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6"/>
          <p:cNvSpPr/>
          <p:nvPr/>
        </p:nvSpPr>
        <p:spPr>
          <a:xfrm rot="5400000" flipH="1">
            <a:off x="8553417" y="4030989"/>
            <a:ext cx="1198880" cy="1026141"/>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623;p56"/>
          <p:cNvSpPr/>
          <p:nvPr/>
        </p:nvSpPr>
        <p:spPr>
          <a:xfrm rot="16200000" flipH="1">
            <a:off x="-599440" y="-92189"/>
            <a:ext cx="1198879" cy="1383258"/>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610;p55">
            <a:extLst>
              <a:ext uri="{FF2B5EF4-FFF2-40B4-BE49-F238E27FC236}">
                <a16:creationId xmlns:a16="http://schemas.microsoft.com/office/drawing/2014/main" id="{D65B675D-1D52-AB50-2297-E88EBBDB1BDC}"/>
              </a:ext>
            </a:extLst>
          </p:cNvPr>
          <p:cNvSpPr/>
          <p:nvPr/>
        </p:nvSpPr>
        <p:spPr>
          <a:xfrm>
            <a:off x="6427345" y="100212"/>
            <a:ext cx="2558683" cy="1572408"/>
          </a:xfrm>
          <a:custGeom>
            <a:avLst/>
            <a:gdLst/>
            <a:ahLst/>
            <a:cxnLst/>
            <a:rect l="l" t="t" r="r" b="b"/>
            <a:pathLst>
              <a:path w="192575" h="126504" extrusionOk="0">
                <a:moveTo>
                  <a:pt x="181266" y="12076"/>
                </a:moveTo>
                <a:lnTo>
                  <a:pt x="181266" y="119247"/>
                </a:lnTo>
                <a:lnTo>
                  <a:pt x="9667" y="119247"/>
                </a:lnTo>
                <a:lnTo>
                  <a:pt x="9667" y="12076"/>
                </a:lnTo>
                <a:close/>
                <a:moveTo>
                  <a:pt x="6572" y="1"/>
                </a:moveTo>
                <a:cubicBezTo>
                  <a:pt x="2876" y="1"/>
                  <a:pt x="1" y="2931"/>
                  <a:pt x="1" y="6600"/>
                </a:cubicBezTo>
                <a:lnTo>
                  <a:pt x="1" y="126503"/>
                </a:lnTo>
                <a:lnTo>
                  <a:pt x="192574" y="126503"/>
                </a:lnTo>
                <a:lnTo>
                  <a:pt x="192574" y="6600"/>
                </a:lnTo>
                <a:cubicBezTo>
                  <a:pt x="192574" y="2903"/>
                  <a:pt x="189371" y="1"/>
                  <a:pt x="1856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609;p55">
            <a:extLst>
              <a:ext uri="{FF2B5EF4-FFF2-40B4-BE49-F238E27FC236}">
                <a16:creationId xmlns:a16="http://schemas.microsoft.com/office/drawing/2014/main" id="{95B2D2A0-C4E2-B29B-5ABA-21CC2405C812}"/>
              </a:ext>
            </a:extLst>
          </p:cNvPr>
          <p:cNvSpPr/>
          <p:nvPr/>
        </p:nvSpPr>
        <p:spPr>
          <a:xfrm>
            <a:off x="6329681" y="1693535"/>
            <a:ext cx="2742874" cy="209269"/>
          </a:xfrm>
          <a:custGeom>
            <a:avLst/>
            <a:gdLst/>
            <a:ahLst/>
            <a:cxnLst/>
            <a:rect l="l" t="t" r="r" b="b"/>
            <a:pathLst>
              <a:path w="260780" h="17718" extrusionOk="0">
                <a:moveTo>
                  <a:pt x="258481" y="1"/>
                </a:moveTo>
                <a:lnTo>
                  <a:pt x="1917" y="466"/>
                </a:lnTo>
                <a:lnTo>
                  <a:pt x="1917" y="466"/>
                </a:lnTo>
                <a:cubicBezTo>
                  <a:pt x="1917" y="466"/>
                  <a:pt x="0" y="16101"/>
                  <a:pt x="7667" y="17716"/>
                </a:cubicBezTo>
                <a:lnTo>
                  <a:pt x="249883" y="17716"/>
                </a:lnTo>
                <a:cubicBezTo>
                  <a:pt x="249883" y="17716"/>
                  <a:pt x="249906" y="17717"/>
                  <a:pt x="249951" y="17717"/>
                </a:cubicBezTo>
                <a:cubicBezTo>
                  <a:pt x="250868" y="17717"/>
                  <a:pt x="260779" y="17319"/>
                  <a:pt x="258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7213B7D3-4743-3D6C-E048-0D0F30254B66}"/>
              </a:ext>
            </a:extLst>
          </p:cNvPr>
          <p:cNvSpPr txBox="1"/>
          <p:nvPr/>
        </p:nvSpPr>
        <p:spPr>
          <a:xfrm>
            <a:off x="-1" y="1198903"/>
            <a:ext cx="6329681" cy="584775"/>
          </a:xfrm>
          <a:prstGeom prst="rect">
            <a:avLst/>
          </a:prstGeom>
          <a:noFill/>
        </p:spPr>
        <p:txBody>
          <a:bodyPr wrap="square" rtlCol="0">
            <a:spAutoFit/>
          </a:bodyPr>
          <a:lstStyle/>
          <a:p>
            <a:pPr marL="285750" indent="-285750">
              <a:buFont typeface="Arial" panose="020B0604020202020204" pitchFamily="34" charset="0"/>
              <a:buChar char="•"/>
            </a:pPr>
            <a:r>
              <a:rPr lang="en-US" sz="1600" b="1" i="0" u="sng" dirty="0">
                <a:solidFill>
                  <a:srgbClr val="4D5156"/>
                </a:solidFill>
                <a:effectLst/>
                <a:latin typeface="arial" panose="020B0604020202020204" pitchFamily="34" charset="0"/>
              </a:rPr>
              <a:t>React </a:t>
            </a:r>
            <a:r>
              <a:rPr lang="en-US" sz="1600" b="1" i="0" u="sng" dirty="0" err="1">
                <a:solidFill>
                  <a:srgbClr val="4D5156"/>
                </a:solidFill>
                <a:effectLst/>
                <a:latin typeface="arial" panose="020B0604020202020204" pitchFamily="34" charset="0"/>
              </a:rPr>
              <a:t>js</a:t>
            </a:r>
            <a:r>
              <a:rPr lang="en-US" sz="1600" b="1" i="0" u="sng" dirty="0">
                <a:solidFill>
                  <a:srgbClr val="4D5156"/>
                </a:solidFill>
                <a:effectLst/>
                <a:latin typeface="arial" panose="020B0604020202020204" pitchFamily="34" charset="0"/>
              </a:rPr>
              <a:t> </a:t>
            </a:r>
            <a:r>
              <a:rPr lang="en-US" sz="1600" b="0" i="0" dirty="0">
                <a:solidFill>
                  <a:srgbClr val="4D5156"/>
                </a:solidFill>
                <a:effectLst/>
                <a:latin typeface="arial" panose="020B0604020202020204" pitchFamily="34" charset="0"/>
              </a:rPr>
              <a:t>- its is a free and open-source front-end JavaScript library for building user interfaces based on UI components</a:t>
            </a:r>
            <a:endParaRPr lang="en-IN" sz="1600" dirty="0"/>
          </a:p>
        </p:txBody>
      </p:sp>
      <p:sp>
        <p:nvSpPr>
          <p:cNvPr id="3" name="TextBox 2">
            <a:extLst>
              <a:ext uri="{FF2B5EF4-FFF2-40B4-BE49-F238E27FC236}">
                <a16:creationId xmlns:a16="http://schemas.microsoft.com/office/drawing/2014/main" id="{53E06BAA-31B7-DFD6-04E9-74A3E65B1C99}"/>
              </a:ext>
            </a:extLst>
          </p:cNvPr>
          <p:cNvSpPr txBox="1"/>
          <p:nvPr/>
        </p:nvSpPr>
        <p:spPr>
          <a:xfrm>
            <a:off x="-10162" y="1880218"/>
            <a:ext cx="8849362" cy="584775"/>
          </a:xfrm>
          <a:prstGeom prst="rect">
            <a:avLst/>
          </a:prstGeom>
          <a:noFill/>
        </p:spPr>
        <p:txBody>
          <a:bodyPr wrap="square" rtlCol="0">
            <a:spAutoFit/>
          </a:bodyPr>
          <a:lstStyle/>
          <a:p>
            <a:pPr marL="285750" indent="-285750">
              <a:buFont typeface="Arial" panose="020B0604020202020204" pitchFamily="34" charset="0"/>
              <a:buChar char="•"/>
            </a:pPr>
            <a:r>
              <a:rPr lang="en-US" sz="1600" b="1" i="0" u="sng" dirty="0">
                <a:solidFill>
                  <a:srgbClr val="4D5156"/>
                </a:solidFill>
                <a:effectLst/>
                <a:latin typeface="arial" panose="020B0604020202020204" pitchFamily="34" charset="0"/>
              </a:rPr>
              <a:t>Node</a:t>
            </a:r>
            <a:r>
              <a:rPr lang="en-US" sz="1600" b="0" i="0" u="sng" dirty="0">
                <a:solidFill>
                  <a:srgbClr val="4D5156"/>
                </a:solidFill>
                <a:effectLst/>
                <a:latin typeface="arial" panose="020B0604020202020204" pitchFamily="34" charset="0"/>
              </a:rPr>
              <a:t>.</a:t>
            </a:r>
            <a:r>
              <a:rPr lang="en-US" sz="1600" b="1" i="0" u="sng" dirty="0">
                <a:solidFill>
                  <a:srgbClr val="4D5156"/>
                </a:solidFill>
                <a:effectLst/>
                <a:latin typeface="arial" panose="020B0604020202020204" pitchFamily="34" charset="0"/>
              </a:rPr>
              <a:t>js</a:t>
            </a:r>
            <a:r>
              <a:rPr lang="en-US" sz="1600" b="0" i="0" u="sng" dirty="0">
                <a:solidFill>
                  <a:srgbClr val="4D5156"/>
                </a:solidFill>
                <a:effectLst/>
                <a:latin typeface="arial" panose="020B0604020202020204" pitchFamily="34" charset="0"/>
              </a:rPr>
              <a:t> </a:t>
            </a:r>
            <a:r>
              <a:rPr lang="en-US" sz="1600" b="0" i="0" dirty="0">
                <a:solidFill>
                  <a:srgbClr val="4D5156"/>
                </a:solidFill>
                <a:effectLst/>
                <a:latin typeface="arial" panose="020B0604020202020204" pitchFamily="34" charset="0"/>
              </a:rPr>
              <a:t>is an open-source, cross-platform, back-end JavaScript runtime  environment that runs on the V8 engine and executes JavaScript code outside a web browser.</a:t>
            </a:r>
            <a:endParaRPr lang="en-IN" sz="1600" dirty="0"/>
          </a:p>
        </p:txBody>
      </p:sp>
      <p:pic>
        <p:nvPicPr>
          <p:cNvPr id="5" name="Picture 4">
            <a:extLst>
              <a:ext uri="{FF2B5EF4-FFF2-40B4-BE49-F238E27FC236}">
                <a16:creationId xmlns:a16="http://schemas.microsoft.com/office/drawing/2014/main" id="{A47DB318-69E3-168E-8752-85153E99DBA1}"/>
              </a:ext>
            </a:extLst>
          </p:cNvPr>
          <p:cNvPicPr>
            <a:picLocks noChangeAspect="1"/>
          </p:cNvPicPr>
          <p:nvPr/>
        </p:nvPicPr>
        <p:blipFill>
          <a:blip r:embed="rId3"/>
          <a:stretch>
            <a:fillRect/>
          </a:stretch>
        </p:blipFill>
        <p:spPr>
          <a:xfrm>
            <a:off x="7159682" y="464286"/>
            <a:ext cx="654676" cy="654676"/>
          </a:xfrm>
          <a:prstGeom prst="rect">
            <a:avLst/>
          </a:prstGeom>
        </p:spPr>
      </p:pic>
      <p:pic>
        <p:nvPicPr>
          <p:cNvPr id="7" name="Picture 6">
            <a:extLst>
              <a:ext uri="{FF2B5EF4-FFF2-40B4-BE49-F238E27FC236}">
                <a16:creationId xmlns:a16="http://schemas.microsoft.com/office/drawing/2014/main" id="{52B3AE1F-0197-74C3-6CAB-4639A8617D4E}"/>
              </a:ext>
            </a:extLst>
          </p:cNvPr>
          <p:cNvPicPr>
            <a:picLocks noChangeAspect="1"/>
          </p:cNvPicPr>
          <p:nvPr/>
        </p:nvPicPr>
        <p:blipFill>
          <a:blip r:embed="rId4"/>
          <a:stretch>
            <a:fillRect/>
          </a:stretch>
        </p:blipFill>
        <p:spPr>
          <a:xfrm>
            <a:off x="7483080" y="46351"/>
            <a:ext cx="1530009" cy="821545"/>
          </a:xfrm>
          <a:prstGeom prst="rect">
            <a:avLst/>
          </a:prstGeom>
        </p:spPr>
      </p:pic>
      <p:sp>
        <p:nvSpPr>
          <p:cNvPr id="8" name="TextBox 7">
            <a:extLst>
              <a:ext uri="{FF2B5EF4-FFF2-40B4-BE49-F238E27FC236}">
                <a16:creationId xmlns:a16="http://schemas.microsoft.com/office/drawing/2014/main" id="{D23D0354-37D9-E009-ACC9-304900E773EC}"/>
              </a:ext>
            </a:extLst>
          </p:cNvPr>
          <p:cNvSpPr txBox="1"/>
          <p:nvPr/>
        </p:nvSpPr>
        <p:spPr>
          <a:xfrm>
            <a:off x="-10162" y="2407678"/>
            <a:ext cx="9109675" cy="584775"/>
          </a:xfrm>
          <a:prstGeom prst="rect">
            <a:avLst/>
          </a:prstGeom>
          <a:noFill/>
        </p:spPr>
        <p:txBody>
          <a:bodyPr wrap="square" rtlCol="0">
            <a:spAutoFit/>
          </a:bodyPr>
          <a:lstStyle/>
          <a:p>
            <a:pPr marL="285750" indent="-285750">
              <a:buFont typeface="Arial" panose="020B0604020202020204" pitchFamily="34" charset="0"/>
              <a:buChar char="•"/>
            </a:pPr>
            <a:r>
              <a:rPr lang="en-US" sz="1600" b="1" i="0" u="sng" dirty="0">
                <a:solidFill>
                  <a:srgbClr val="4D5156"/>
                </a:solidFill>
                <a:effectLst/>
                <a:latin typeface="arial" panose="020B0604020202020204" pitchFamily="34" charset="0"/>
              </a:rPr>
              <a:t>WebRTC</a:t>
            </a:r>
            <a:r>
              <a:rPr lang="en-US" sz="1600" b="0" i="0" dirty="0">
                <a:solidFill>
                  <a:srgbClr val="4D5156"/>
                </a:solidFill>
                <a:effectLst/>
                <a:latin typeface="arial" panose="020B0604020202020204" pitchFamily="34" charset="0"/>
              </a:rPr>
              <a:t> is a free and open-source project providing web browsers and mobile applications with real-time communication via application programming interfaces. </a:t>
            </a:r>
            <a:endParaRPr lang="en-IN" sz="1600" dirty="0"/>
          </a:p>
        </p:txBody>
      </p:sp>
      <p:pic>
        <p:nvPicPr>
          <p:cNvPr id="12" name="Picture 11">
            <a:extLst>
              <a:ext uri="{FF2B5EF4-FFF2-40B4-BE49-F238E27FC236}">
                <a16:creationId xmlns:a16="http://schemas.microsoft.com/office/drawing/2014/main" id="{05B0D75C-046B-8B01-5631-E3BCE94186BC}"/>
              </a:ext>
            </a:extLst>
          </p:cNvPr>
          <p:cNvPicPr>
            <a:picLocks noChangeAspect="1"/>
          </p:cNvPicPr>
          <p:nvPr/>
        </p:nvPicPr>
        <p:blipFill>
          <a:blip r:embed="rId5"/>
          <a:stretch>
            <a:fillRect/>
          </a:stretch>
        </p:blipFill>
        <p:spPr>
          <a:xfrm>
            <a:off x="7522850" y="279726"/>
            <a:ext cx="1549705" cy="1549705"/>
          </a:xfrm>
          <a:prstGeom prst="rect">
            <a:avLst/>
          </a:prstGeom>
        </p:spPr>
      </p:pic>
      <p:sp>
        <p:nvSpPr>
          <p:cNvPr id="13" name="TextBox 12">
            <a:extLst>
              <a:ext uri="{FF2B5EF4-FFF2-40B4-BE49-F238E27FC236}">
                <a16:creationId xmlns:a16="http://schemas.microsoft.com/office/drawing/2014/main" id="{D9237903-E848-477E-16D6-913ABD2723FC}"/>
              </a:ext>
            </a:extLst>
          </p:cNvPr>
          <p:cNvSpPr txBox="1"/>
          <p:nvPr/>
        </p:nvSpPr>
        <p:spPr>
          <a:xfrm>
            <a:off x="0" y="3040226"/>
            <a:ext cx="9062393" cy="584775"/>
          </a:xfrm>
          <a:prstGeom prst="rect">
            <a:avLst/>
          </a:prstGeom>
          <a:noFill/>
        </p:spPr>
        <p:txBody>
          <a:bodyPr wrap="square" rtlCol="0">
            <a:spAutoFit/>
          </a:bodyPr>
          <a:lstStyle/>
          <a:p>
            <a:pPr marL="285750" indent="-285750">
              <a:buFont typeface="Arial" panose="020B0604020202020204" pitchFamily="34" charset="0"/>
              <a:buChar char="•"/>
            </a:pPr>
            <a:r>
              <a:rPr lang="en-US" sz="1600" b="1" i="0" u="sng" dirty="0">
                <a:solidFill>
                  <a:srgbClr val="454545"/>
                </a:solidFill>
                <a:effectLst/>
                <a:latin typeface="Arial" panose="020B0604020202020204" pitchFamily="34" charset="0"/>
                <a:cs typeface="Arial" panose="020B0604020202020204" pitchFamily="34" charset="0"/>
              </a:rPr>
              <a:t>Peer-JS</a:t>
            </a:r>
            <a:r>
              <a:rPr lang="en-US" sz="1600" b="0" i="0" dirty="0">
                <a:solidFill>
                  <a:srgbClr val="454545"/>
                </a:solidFill>
                <a:effectLst/>
                <a:latin typeface="Lato" panose="020B0604020202020204" pitchFamily="34" charset="0"/>
              </a:rPr>
              <a:t> wraps the browser's WebRTC implementation to provide a complete, configurable, and easy-to-use peer-to-peer connection API</a:t>
            </a:r>
            <a:endParaRPr lang="en-IN" sz="1600" dirty="0"/>
          </a:p>
        </p:txBody>
      </p:sp>
      <p:sp>
        <p:nvSpPr>
          <p:cNvPr id="14" name="TextBox 13">
            <a:extLst>
              <a:ext uri="{FF2B5EF4-FFF2-40B4-BE49-F238E27FC236}">
                <a16:creationId xmlns:a16="http://schemas.microsoft.com/office/drawing/2014/main" id="{E5B2833D-B37D-1B27-FB2F-0B32E08B48AB}"/>
              </a:ext>
            </a:extLst>
          </p:cNvPr>
          <p:cNvSpPr txBox="1"/>
          <p:nvPr/>
        </p:nvSpPr>
        <p:spPr>
          <a:xfrm>
            <a:off x="0" y="3625001"/>
            <a:ext cx="9109675" cy="338554"/>
          </a:xfrm>
          <a:prstGeom prst="rect">
            <a:avLst/>
          </a:prstGeom>
          <a:noFill/>
        </p:spPr>
        <p:txBody>
          <a:bodyPr wrap="square" rtlCol="0">
            <a:spAutoFit/>
          </a:bodyPr>
          <a:lstStyle/>
          <a:p>
            <a:pPr marL="285750" indent="-285750">
              <a:buFont typeface="Arial" panose="020B0604020202020204" pitchFamily="34" charset="0"/>
              <a:buChar char="•"/>
            </a:pPr>
            <a:r>
              <a:rPr lang="en-US" sz="1600" b="1" i="0" u="sng" dirty="0">
                <a:solidFill>
                  <a:srgbClr val="5F6368"/>
                </a:solidFill>
                <a:effectLst/>
                <a:latin typeface="arial" panose="020B0604020202020204" pitchFamily="34" charset="0"/>
              </a:rPr>
              <a:t>EJS</a:t>
            </a:r>
            <a:r>
              <a:rPr lang="en-US" sz="1600" b="0" i="0" dirty="0">
                <a:solidFill>
                  <a:srgbClr val="4D5156"/>
                </a:solidFill>
                <a:effectLst/>
                <a:latin typeface="arial" panose="020B0604020202020204" pitchFamily="34" charset="0"/>
              </a:rPr>
              <a:t> is a simple templating language that lets you generate HTML markup with plain JavaScript</a:t>
            </a:r>
            <a:endParaRPr lang="en-IN" sz="1600" dirty="0"/>
          </a:p>
        </p:txBody>
      </p:sp>
      <p:sp>
        <p:nvSpPr>
          <p:cNvPr id="15" name="TextBox 14">
            <a:extLst>
              <a:ext uri="{FF2B5EF4-FFF2-40B4-BE49-F238E27FC236}">
                <a16:creationId xmlns:a16="http://schemas.microsoft.com/office/drawing/2014/main" id="{96ACDA54-6B00-5BEA-D7D8-70EC5EE96EFA}"/>
              </a:ext>
            </a:extLst>
          </p:cNvPr>
          <p:cNvSpPr txBox="1"/>
          <p:nvPr/>
        </p:nvSpPr>
        <p:spPr>
          <a:xfrm>
            <a:off x="0" y="3985416"/>
            <a:ext cx="8591841" cy="584775"/>
          </a:xfrm>
          <a:prstGeom prst="rect">
            <a:avLst/>
          </a:prstGeom>
          <a:noFill/>
        </p:spPr>
        <p:txBody>
          <a:bodyPr wrap="square" rtlCol="0">
            <a:spAutoFit/>
          </a:bodyPr>
          <a:lstStyle/>
          <a:p>
            <a:pPr marL="285750" indent="-285750">
              <a:buFont typeface="Arial" panose="020B0604020202020204" pitchFamily="34" charset="0"/>
              <a:buChar char="•"/>
            </a:pPr>
            <a:r>
              <a:rPr lang="en-US" sz="1600" b="1" i="0" u="sng" dirty="0">
                <a:solidFill>
                  <a:srgbClr val="4D5156"/>
                </a:solidFill>
                <a:effectLst/>
                <a:latin typeface="arial" panose="020B0604020202020204" pitchFamily="34" charset="0"/>
              </a:rPr>
              <a:t>WebSocket</a:t>
            </a:r>
            <a:r>
              <a:rPr lang="en-US" sz="1600" b="0" i="0" dirty="0">
                <a:solidFill>
                  <a:srgbClr val="4D5156"/>
                </a:solidFill>
                <a:effectLst/>
                <a:latin typeface="arial" panose="020B0604020202020204" pitchFamily="34" charset="0"/>
              </a:rPr>
              <a:t> is a computer communications protocol, providing full-duplex communication channels over a single TCP connection.</a:t>
            </a:r>
            <a:endParaRPr lang="en-IN" sz="1600" dirty="0"/>
          </a:p>
        </p:txBody>
      </p:sp>
      <p:pic>
        <p:nvPicPr>
          <p:cNvPr id="17" name="Picture 16">
            <a:extLst>
              <a:ext uri="{FF2B5EF4-FFF2-40B4-BE49-F238E27FC236}">
                <a16:creationId xmlns:a16="http://schemas.microsoft.com/office/drawing/2014/main" id="{69313002-ED10-FC2D-8655-F629E1128BB6}"/>
              </a:ext>
            </a:extLst>
          </p:cNvPr>
          <p:cNvPicPr>
            <a:picLocks noChangeAspect="1"/>
          </p:cNvPicPr>
          <p:nvPr/>
        </p:nvPicPr>
        <p:blipFill>
          <a:blip r:embed="rId6"/>
          <a:stretch>
            <a:fillRect/>
          </a:stretch>
        </p:blipFill>
        <p:spPr>
          <a:xfrm>
            <a:off x="6862314" y="882913"/>
            <a:ext cx="1113230" cy="786735"/>
          </a:xfrm>
          <a:prstGeom prst="rect">
            <a:avLst/>
          </a:prstGeom>
        </p:spPr>
      </p:pic>
      <p:pic>
        <p:nvPicPr>
          <p:cNvPr id="19" name="Picture 18">
            <a:extLst>
              <a:ext uri="{FF2B5EF4-FFF2-40B4-BE49-F238E27FC236}">
                <a16:creationId xmlns:a16="http://schemas.microsoft.com/office/drawing/2014/main" id="{08263D15-FFFE-80A2-CF35-04F798B8FF24}"/>
              </a:ext>
            </a:extLst>
          </p:cNvPr>
          <p:cNvPicPr>
            <a:picLocks noChangeAspect="1"/>
          </p:cNvPicPr>
          <p:nvPr/>
        </p:nvPicPr>
        <p:blipFill>
          <a:blip r:embed="rId7"/>
          <a:stretch>
            <a:fillRect/>
          </a:stretch>
        </p:blipFill>
        <p:spPr>
          <a:xfrm>
            <a:off x="6615747" y="1017509"/>
            <a:ext cx="466630" cy="466630"/>
          </a:xfrm>
          <a:prstGeom prst="rect">
            <a:avLst/>
          </a:prstGeom>
        </p:spPr>
      </p:pic>
      <p:pic>
        <p:nvPicPr>
          <p:cNvPr id="21" name="Picture 20">
            <a:extLst>
              <a:ext uri="{FF2B5EF4-FFF2-40B4-BE49-F238E27FC236}">
                <a16:creationId xmlns:a16="http://schemas.microsoft.com/office/drawing/2014/main" id="{6AFB312C-CB1D-A44C-BB99-29709DC380CA}"/>
              </a:ext>
            </a:extLst>
          </p:cNvPr>
          <p:cNvPicPr>
            <a:picLocks noChangeAspect="1"/>
          </p:cNvPicPr>
          <p:nvPr/>
        </p:nvPicPr>
        <p:blipFill>
          <a:blip r:embed="rId8"/>
          <a:stretch>
            <a:fillRect/>
          </a:stretch>
        </p:blipFill>
        <p:spPr>
          <a:xfrm>
            <a:off x="6620914" y="334833"/>
            <a:ext cx="586135" cy="58613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E8D741F-2E8A-4A1A-A510-B28CE313FDE1}"/>
              </a:ext>
            </a:extLst>
          </p:cNvPr>
          <p:cNvSpPr txBox="1"/>
          <p:nvPr/>
        </p:nvSpPr>
        <p:spPr>
          <a:xfrm>
            <a:off x="2043113" y="264318"/>
            <a:ext cx="3929063" cy="646331"/>
          </a:xfrm>
          <a:prstGeom prst="rect">
            <a:avLst/>
          </a:prstGeom>
          <a:noFill/>
        </p:spPr>
        <p:txBody>
          <a:bodyPr wrap="square" rtlCol="0">
            <a:spAutoFit/>
          </a:bodyPr>
          <a:lstStyle/>
          <a:p>
            <a:r>
              <a:rPr lang="en-US" sz="3600" dirty="0">
                <a:solidFill>
                  <a:srgbClr val="3A5497"/>
                </a:solidFill>
                <a:latin typeface="Gothic A1 Black" panose="020B0604020202020204" charset="-127"/>
                <a:ea typeface="Gothic A1 Black" panose="020B0604020202020204" charset="-127"/>
                <a:cs typeface="Gothic A1 Black" panose="020B0604020202020204" charset="-127"/>
              </a:rPr>
              <a:t>DESIGNS</a:t>
            </a:r>
          </a:p>
        </p:txBody>
      </p:sp>
      <p:pic>
        <p:nvPicPr>
          <p:cNvPr id="5" name="Picture 4">
            <a:extLst>
              <a:ext uri="{FF2B5EF4-FFF2-40B4-BE49-F238E27FC236}">
                <a16:creationId xmlns:a16="http://schemas.microsoft.com/office/drawing/2014/main" id="{CE7B117E-56B1-4B0C-9F53-5B8B08B8AB74}"/>
              </a:ext>
            </a:extLst>
          </p:cNvPr>
          <p:cNvPicPr/>
          <p:nvPr/>
        </p:nvPicPr>
        <p:blipFill>
          <a:blip r:embed="rId2"/>
          <a:stretch>
            <a:fillRect/>
          </a:stretch>
        </p:blipFill>
        <p:spPr>
          <a:xfrm>
            <a:off x="1841976" y="1203325"/>
            <a:ext cx="5731510" cy="2994025"/>
          </a:xfrm>
          <a:prstGeom prst="rect">
            <a:avLst/>
          </a:prstGeom>
          <a:ln>
            <a:solidFill>
              <a:schemeClr val="tx1"/>
            </a:solidFill>
          </a:ln>
        </p:spPr>
      </p:pic>
    </p:spTree>
    <p:extLst>
      <p:ext uri="{BB962C8B-B14F-4D97-AF65-F5344CB8AC3E}">
        <p14:creationId xmlns:p14="http://schemas.microsoft.com/office/powerpoint/2010/main" val="3538155694"/>
      </p:ext>
    </p:extLst>
  </p:cSld>
  <p:clrMapOvr>
    <a:masterClrMapping/>
  </p:clrMapOvr>
</p:sld>
</file>

<file path=ppt/theme/theme1.xml><?xml version="1.0" encoding="utf-8"?>
<a:theme xmlns:a="http://schemas.openxmlformats.org/drawingml/2006/main" name="Online Video Conference Meeting by Slidesgo">
  <a:themeElements>
    <a:clrScheme name="Simple Light">
      <a:dk1>
        <a:srgbClr val="000000"/>
      </a:dk1>
      <a:lt1>
        <a:srgbClr val="FFFFFF"/>
      </a:lt1>
      <a:dk2>
        <a:srgbClr val="666666"/>
      </a:dk2>
      <a:lt2>
        <a:srgbClr val="D9D9D9"/>
      </a:lt2>
      <a:accent1>
        <a:srgbClr val="0035BA"/>
      </a:accent1>
      <a:accent2>
        <a:srgbClr val="FA6C46"/>
      </a:accent2>
      <a:accent3>
        <a:srgbClr val="38AC67"/>
      </a:accent3>
      <a:accent4>
        <a:srgbClr val="715EF7"/>
      </a:accent4>
      <a:accent5>
        <a:srgbClr val="FFF7EF"/>
      </a:accent5>
      <a:accent6>
        <a:srgbClr val="FFD5E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506</TotalTime>
  <Words>694</Words>
  <Application>Microsoft Office PowerPoint</Application>
  <PresentationFormat>On-screen Show (16:9)</PresentationFormat>
  <Paragraphs>87</Paragraphs>
  <Slides>13</Slides>
  <Notes>10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13</vt:i4>
      </vt:variant>
    </vt:vector>
  </HeadingPairs>
  <TitlesOfParts>
    <vt:vector size="27" baseType="lpstr">
      <vt:lpstr>Montserrat ExtraBold</vt:lpstr>
      <vt:lpstr>Roboto</vt:lpstr>
      <vt:lpstr>Montserrat Black</vt:lpstr>
      <vt:lpstr>Raleway</vt:lpstr>
      <vt:lpstr>Montserrat SemiBold</vt:lpstr>
      <vt:lpstr>Barlow</vt:lpstr>
      <vt:lpstr>Montserrat</vt:lpstr>
      <vt:lpstr>Arial Black</vt:lpstr>
      <vt:lpstr>Gothic A1</vt:lpstr>
      <vt:lpstr>Gothic A1 Black</vt:lpstr>
      <vt:lpstr>Arial</vt:lpstr>
      <vt:lpstr>Arial</vt:lpstr>
      <vt:lpstr>Lato</vt:lpstr>
      <vt:lpstr>Online Video Conference Meeting by Slidesgo</vt:lpstr>
      <vt:lpstr>Online Collaboration System</vt:lpstr>
      <vt:lpstr>2</vt:lpstr>
      <vt:lpstr>Video Collaboration</vt:lpstr>
      <vt:lpstr>Role of Collaboration During Pandemic</vt:lpstr>
      <vt:lpstr>        Exsisting Collaboration Probelms</vt:lpstr>
      <vt:lpstr>PowerPoint Presentation</vt:lpstr>
      <vt:lpstr>Objective of Our Project</vt:lpstr>
      <vt:lpstr>Technologies Used</vt:lpstr>
      <vt:lpstr>PowerPoint Presentation</vt:lpstr>
      <vt:lpstr>PowerPoint Presentation</vt:lpstr>
      <vt:lpstr>Design</vt:lpstr>
      <vt:lpstr>OUTCOMES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Collaboration System</dc:title>
  <dc:creator>Mohit Mittal</dc:creator>
  <cp:lastModifiedBy>mittal3mohit@outlook.com</cp:lastModifiedBy>
  <cp:revision>24</cp:revision>
  <dcterms:modified xsi:type="dcterms:W3CDTF">2022-05-17T16:20:03Z</dcterms:modified>
</cp:coreProperties>
</file>